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71" r:id="rId3"/>
    <p:sldId id="257" r:id="rId4"/>
    <p:sldId id="272" r:id="rId5"/>
    <p:sldId id="260" r:id="rId6"/>
    <p:sldId id="258" r:id="rId7"/>
    <p:sldId id="273" r:id="rId8"/>
    <p:sldId id="261" r:id="rId9"/>
    <p:sldId id="262" r:id="rId10"/>
    <p:sldId id="264" r:id="rId11"/>
    <p:sldId id="263" r:id="rId12"/>
    <p:sldId id="266" r:id="rId13"/>
    <p:sldId id="265" r:id="rId14"/>
    <p:sldId id="267" r:id="rId15"/>
    <p:sldId id="268" r:id="rId16"/>
    <p:sldId id="269" r:id="rId17"/>
    <p:sldId id="270"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CE4D09DD-470B-4DC1-89B8-A290411E4E8B}">
          <p14:sldIdLst>
            <p14:sldId id="256"/>
            <p14:sldId id="271"/>
            <p14:sldId id="257"/>
            <p14:sldId id="272"/>
            <p14:sldId id="260"/>
            <p14:sldId id="258"/>
            <p14:sldId id="273"/>
            <p14:sldId id="261"/>
            <p14:sldId id="262"/>
            <p14:sldId id="264"/>
            <p14:sldId id="263"/>
            <p14:sldId id="266"/>
          </p14:sldIdLst>
        </p14:section>
        <p14:section name="Başlıksız Bölüm" id="{BDA3B1E2-090C-4873-9FF3-C852CB1D18D5}">
          <p14:sldIdLst>
            <p14:sldId id="265"/>
            <p14:sldId id="267"/>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CDEE25-0F3B-43EE-9765-C56354809BC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FDCF8D3E-7EBC-4B35-9138-2B7F00D6E593}">
      <dgm:prSet phldrT="[Metin]"/>
      <dgm:spPr/>
      <dgm:t>
        <a:bodyPr/>
        <a:lstStyle/>
        <a:p>
          <a:r>
            <a:rPr lang="tr-TR" dirty="0" smtClean="0"/>
            <a:t>Deneysel Modeller</a:t>
          </a:r>
          <a:endParaRPr lang="tr-TR" dirty="0"/>
        </a:p>
      </dgm:t>
    </dgm:pt>
    <dgm:pt modelId="{6D80AC0F-2DE8-4494-BC5F-600F2B26E613}" type="parTrans" cxnId="{71B370B7-3031-44F6-A12A-0FD510D7473E}">
      <dgm:prSet/>
      <dgm:spPr/>
      <dgm:t>
        <a:bodyPr/>
        <a:lstStyle/>
        <a:p>
          <a:endParaRPr lang="tr-TR"/>
        </a:p>
      </dgm:t>
    </dgm:pt>
    <dgm:pt modelId="{F77BBE2C-BE73-404A-8357-B1998844D3D5}" type="sibTrans" cxnId="{71B370B7-3031-44F6-A12A-0FD510D7473E}">
      <dgm:prSet/>
      <dgm:spPr/>
      <dgm:t>
        <a:bodyPr/>
        <a:lstStyle/>
        <a:p>
          <a:endParaRPr lang="tr-TR"/>
        </a:p>
      </dgm:t>
    </dgm:pt>
    <dgm:pt modelId="{49F9D846-D215-413B-9B4D-B6E99E5F7933}">
      <dgm:prSet phldrT="[Metin]"/>
      <dgm:spPr/>
      <dgm:t>
        <a:bodyPr/>
        <a:lstStyle/>
        <a:p>
          <a:r>
            <a:rPr lang="tr-TR" dirty="0" smtClean="0"/>
            <a:t>Gerçek deneme M.</a:t>
          </a:r>
          <a:endParaRPr lang="tr-TR" dirty="0"/>
        </a:p>
      </dgm:t>
    </dgm:pt>
    <dgm:pt modelId="{99B7C58E-EB29-4CD1-B108-E2167A34C708}" type="parTrans" cxnId="{76D4C0CD-FBEB-4C7D-80E5-3169B667C2F9}">
      <dgm:prSet/>
      <dgm:spPr/>
      <dgm:t>
        <a:bodyPr/>
        <a:lstStyle/>
        <a:p>
          <a:endParaRPr lang="tr-TR"/>
        </a:p>
      </dgm:t>
    </dgm:pt>
    <dgm:pt modelId="{3984711F-96FF-4FE2-9136-A29A2B2BE326}" type="sibTrans" cxnId="{76D4C0CD-FBEB-4C7D-80E5-3169B667C2F9}">
      <dgm:prSet/>
      <dgm:spPr/>
      <dgm:t>
        <a:bodyPr/>
        <a:lstStyle/>
        <a:p>
          <a:endParaRPr lang="tr-TR"/>
        </a:p>
      </dgm:t>
    </dgm:pt>
    <dgm:pt modelId="{33225354-3B15-48F7-AEE4-F619DE78C59C}">
      <dgm:prSet phldrT="[Metin]"/>
      <dgm:spPr/>
      <dgm:t>
        <a:bodyPr/>
        <a:lstStyle/>
        <a:p>
          <a:r>
            <a:rPr lang="tr-TR" dirty="0" err="1" smtClean="0"/>
            <a:t>Öntest-sontest</a:t>
          </a:r>
          <a:r>
            <a:rPr lang="tr-TR" dirty="0" smtClean="0"/>
            <a:t> kontrol gruplu deseni</a:t>
          </a:r>
          <a:endParaRPr lang="tr-TR" dirty="0"/>
        </a:p>
      </dgm:t>
    </dgm:pt>
    <dgm:pt modelId="{E2BF78C2-BC87-4028-A01C-52E15DE023FA}" type="parTrans" cxnId="{16046D32-A896-4310-AE04-C27E7A6BC986}">
      <dgm:prSet/>
      <dgm:spPr/>
      <dgm:t>
        <a:bodyPr/>
        <a:lstStyle/>
        <a:p>
          <a:endParaRPr lang="tr-TR"/>
        </a:p>
      </dgm:t>
    </dgm:pt>
    <dgm:pt modelId="{C7F89952-6392-446C-8EF1-11FFAE0999E4}" type="sibTrans" cxnId="{16046D32-A896-4310-AE04-C27E7A6BC986}">
      <dgm:prSet/>
      <dgm:spPr/>
      <dgm:t>
        <a:bodyPr/>
        <a:lstStyle/>
        <a:p>
          <a:endParaRPr lang="tr-TR"/>
        </a:p>
      </dgm:t>
    </dgm:pt>
    <dgm:pt modelId="{82DE23FB-585C-42D3-9D39-D93BCE2DF705}">
      <dgm:prSet phldrT="[Metin]"/>
      <dgm:spPr/>
      <dgm:t>
        <a:bodyPr/>
        <a:lstStyle/>
        <a:p>
          <a:r>
            <a:rPr lang="tr-TR" dirty="0" smtClean="0"/>
            <a:t>Solomon dört gruplu desen</a:t>
          </a:r>
          <a:endParaRPr lang="tr-TR" dirty="0"/>
        </a:p>
      </dgm:t>
    </dgm:pt>
    <dgm:pt modelId="{433E8E28-6797-4E37-AA73-2EC587AA0642}" type="parTrans" cxnId="{DB0DE84F-E058-435A-A7C1-5DACC86E0DD4}">
      <dgm:prSet/>
      <dgm:spPr/>
      <dgm:t>
        <a:bodyPr/>
        <a:lstStyle/>
        <a:p>
          <a:endParaRPr lang="tr-TR"/>
        </a:p>
      </dgm:t>
    </dgm:pt>
    <dgm:pt modelId="{008DF58A-1885-4D4E-A6FE-92449CEF1806}" type="sibTrans" cxnId="{DB0DE84F-E058-435A-A7C1-5DACC86E0DD4}">
      <dgm:prSet/>
      <dgm:spPr/>
      <dgm:t>
        <a:bodyPr/>
        <a:lstStyle/>
        <a:p>
          <a:endParaRPr lang="tr-TR"/>
        </a:p>
      </dgm:t>
    </dgm:pt>
    <dgm:pt modelId="{A875B0ED-5896-40A6-968E-9DAE105F7865}">
      <dgm:prSet phldrT="[Metin]"/>
      <dgm:spPr/>
      <dgm:t>
        <a:bodyPr/>
        <a:lstStyle/>
        <a:p>
          <a:r>
            <a:rPr lang="tr-TR" dirty="0" smtClean="0"/>
            <a:t>Yarı deneme M.</a:t>
          </a:r>
          <a:endParaRPr lang="tr-TR" dirty="0"/>
        </a:p>
      </dgm:t>
    </dgm:pt>
    <dgm:pt modelId="{75369E75-A199-4E74-BA78-97D78EA6E8CD}" type="parTrans" cxnId="{81C0051A-726D-4C54-9981-3302B5BDA335}">
      <dgm:prSet/>
      <dgm:spPr/>
      <dgm:t>
        <a:bodyPr/>
        <a:lstStyle/>
        <a:p>
          <a:endParaRPr lang="tr-TR"/>
        </a:p>
      </dgm:t>
    </dgm:pt>
    <dgm:pt modelId="{02CA455D-0B8A-4F1D-A392-ABEBF1792FD4}" type="sibTrans" cxnId="{81C0051A-726D-4C54-9981-3302B5BDA335}">
      <dgm:prSet/>
      <dgm:spPr/>
      <dgm:t>
        <a:bodyPr/>
        <a:lstStyle/>
        <a:p>
          <a:endParaRPr lang="tr-TR"/>
        </a:p>
      </dgm:t>
    </dgm:pt>
    <dgm:pt modelId="{F6F3384E-7205-4E0E-A1AF-8A8EFAB3B3BD}">
      <dgm:prSet phldrT="[Metin]"/>
      <dgm:spPr/>
      <dgm:t>
        <a:bodyPr/>
        <a:lstStyle/>
        <a:p>
          <a:r>
            <a:rPr lang="tr-TR" dirty="0" smtClean="0"/>
            <a:t>Eşitlenmemiş kontrol gruplu </a:t>
          </a:r>
          <a:r>
            <a:rPr lang="tr-TR" dirty="0" err="1" smtClean="0"/>
            <a:t>öntest-sontest</a:t>
          </a:r>
          <a:r>
            <a:rPr lang="tr-TR" dirty="0" smtClean="0"/>
            <a:t> deseni</a:t>
          </a:r>
          <a:endParaRPr lang="tr-TR" dirty="0"/>
        </a:p>
      </dgm:t>
    </dgm:pt>
    <dgm:pt modelId="{FC063874-E9C5-4A14-BE8A-D558C6B8FCB6}" type="parTrans" cxnId="{8A5E9B28-2E56-43EB-824E-C334010EB19B}">
      <dgm:prSet/>
      <dgm:spPr/>
      <dgm:t>
        <a:bodyPr/>
        <a:lstStyle/>
        <a:p>
          <a:endParaRPr lang="tr-TR"/>
        </a:p>
      </dgm:t>
    </dgm:pt>
    <dgm:pt modelId="{F137C1FA-9E9D-4654-91DD-AE7338E81803}" type="sibTrans" cxnId="{8A5E9B28-2E56-43EB-824E-C334010EB19B}">
      <dgm:prSet/>
      <dgm:spPr/>
      <dgm:t>
        <a:bodyPr/>
        <a:lstStyle/>
        <a:p>
          <a:endParaRPr lang="tr-TR"/>
        </a:p>
      </dgm:t>
    </dgm:pt>
    <dgm:pt modelId="{B20A3FDE-5B60-4919-BF6B-1449124149B3}">
      <dgm:prSet/>
      <dgm:spPr/>
      <dgm:t>
        <a:bodyPr/>
        <a:lstStyle/>
        <a:p>
          <a:r>
            <a:rPr lang="tr-TR" dirty="0" smtClean="0"/>
            <a:t>Zayıf  deneme M.</a:t>
          </a:r>
          <a:endParaRPr lang="tr-TR" dirty="0"/>
        </a:p>
      </dgm:t>
    </dgm:pt>
    <dgm:pt modelId="{9B1D021D-ADB5-4B93-BF11-DE787F16FA60}" type="parTrans" cxnId="{DD0C9D0E-F6DA-45C3-8F1C-443AD6D2FE48}">
      <dgm:prSet/>
      <dgm:spPr/>
      <dgm:t>
        <a:bodyPr/>
        <a:lstStyle/>
        <a:p>
          <a:endParaRPr lang="tr-TR"/>
        </a:p>
      </dgm:t>
    </dgm:pt>
    <dgm:pt modelId="{AF2911EC-0E53-4FEB-849E-83339452C599}" type="sibTrans" cxnId="{DD0C9D0E-F6DA-45C3-8F1C-443AD6D2FE48}">
      <dgm:prSet/>
      <dgm:spPr/>
      <dgm:t>
        <a:bodyPr/>
        <a:lstStyle/>
        <a:p>
          <a:endParaRPr lang="tr-TR"/>
        </a:p>
      </dgm:t>
    </dgm:pt>
    <dgm:pt modelId="{C776B58C-7AAD-4D07-A480-B23E4F5507E1}">
      <dgm:prSet/>
      <dgm:spPr/>
      <dgm:t>
        <a:bodyPr/>
        <a:lstStyle/>
        <a:p>
          <a:r>
            <a:rPr lang="tr-TR" dirty="0" err="1" smtClean="0"/>
            <a:t>Sontest</a:t>
          </a:r>
          <a:r>
            <a:rPr lang="tr-TR" dirty="0" smtClean="0"/>
            <a:t> kontrol gruplu deseni</a:t>
          </a:r>
          <a:endParaRPr lang="tr-TR" dirty="0"/>
        </a:p>
      </dgm:t>
    </dgm:pt>
    <dgm:pt modelId="{3AAC45AB-5E6B-45F4-AAB2-D8E71FC1D75B}" type="parTrans" cxnId="{89A5941C-DF46-42C9-A406-54C9E1989CAB}">
      <dgm:prSet/>
      <dgm:spPr/>
      <dgm:t>
        <a:bodyPr/>
        <a:lstStyle/>
        <a:p>
          <a:endParaRPr lang="tr-TR"/>
        </a:p>
      </dgm:t>
    </dgm:pt>
    <dgm:pt modelId="{DCEF986A-0980-425B-978E-DEEB862AD00A}" type="sibTrans" cxnId="{89A5941C-DF46-42C9-A406-54C9E1989CAB}">
      <dgm:prSet/>
      <dgm:spPr/>
      <dgm:t>
        <a:bodyPr/>
        <a:lstStyle/>
        <a:p>
          <a:endParaRPr lang="tr-TR"/>
        </a:p>
      </dgm:t>
    </dgm:pt>
    <dgm:pt modelId="{009F2E81-843D-4F20-AFC0-DB280B97786F}">
      <dgm:prSet/>
      <dgm:spPr/>
      <dgm:t>
        <a:bodyPr/>
        <a:lstStyle/>
        <a:p>
          <a:r>
            <a:rPr lang="tr-TR" dirty="0" smtClean="0"/>
            <a:t>Zaman serili desen</a:t>
          </a:r>
          <a:endParaRPr lang="tr-TR" dirty="0"/>
        </a:p>
      </dgm:t>
    </dgm:pt>
    <dgm:pt modelId="{9C322271-2A5F-4F34-B20E-E48CCFD3F8F8}" type="parTrans" cxnId="{CAEA8689-8161-4B11-9790-229F4C3E9972}">
      <dgm:prSet/>
      <dgm:spPr/>
      <dgm:t>
        <a:bodyPr/>
        <a:lstStyle/>
        <a:p>
          <a:endParaRPr lang="tr-TR"/>
        </a:p>
      </dgm:t>
    </dgm:pt>
    <dgm:pt modelId="{47E69533-B828-4E9D-B1A3-C8CB92FE6145}" type="sibTrans" cxnId="{CAEA8689-8161-4B11-9790-229F4C3E9972}">
      <dgm:prSet/>
      <dgm:spPr/>
      <dgm:t>
        <a:bodyPr/>
        <a:lstStyle/>
        <a:p>
          <a:endParaRPr lang="tr-TR"/>
        </a:p>
      </dgm:t>
    </dgm:pt>
    <dgm:pt modelId="{D30DCB12-3104-452C-8DB1-F27BDDE5C638}">
      <dgm:prSet/>
      <dgm:spPr/>
      <dgm:t>
        <a:bodyPr/>
        <a:lstStyle/>
        <a:p>
          <a:r>
            <a:rPr lang="tr-TR" dirty="0" smtClean="0"/>
            <a:t>Tek gruplu </a:t>
          </a:r>
          <a:r>
            <a:rPr lang="tr-TR" dirty="0" err="1" smtClean="0"/>
            <a:t>öntest-sontest</a:t>
          </a:r>
          <a:r>
            <a:rPr lang="tr-TR" dirty="0" smtClean="0"/>
            <a:t> deseni</a:t>
          </a:r>
          <a:endParaRPr lang="tr-TR" dirty="0"/>
        </a:p>
      </dgm:t>
    </dgm:pt>
    <dgm:pt modelId="{BC97B747-7281-4E05-9BDE-B575FD2E0A5F}" type="parTrans" cxnId="{4D8F31F1-9802-415E-A289-F297FC7938A6}">
      <dgm:prSet/>
      <dgm:spPr/>
      <dgm:t>
        <a:bodyPr/>
        <a:lstStyle/>
        <a:p>
          <a:endParaRPr lang="tr-TR"/>
        </a:p>
      </dgm:t>
    </dgm:pt>
    <dgm:pt modelId="{FE1E4DA6-213A-40A4-A596-1BE51EF63220}" type="sibTrans" cxnId="{4D8F31F1-9802-415E-A289-F297FC7938A6}">
      <dgm:prSet/>
      <dgm:spPr/>
      <dgm:t>
        <a:bodyPr/>
        <a:lstStyle/>
        <a:p>
          <a:endParaRPr lang="tr-TR"/>
        </a:p>
      </dgm:t>
    </dgm:pt>
    <dgm:pt modelId="{48C5BB4A-BBC5-4409-BF8E-DBADC8966812}">
      <dgm:prSet/>
      <dgm:spPr/>
      <dgm:t>
        <a:bodyPr/>
        <a:lstStyle/>
        <a:p>
          <a:r>
            <a:rPr lang="tr-TR" dirty="0" smtClean="0"/>
            <a:t>Tek gruplu </a:t>
          </a:r>
          <a:r>
            <a:rPr lang="tr-TR" dirty="0" err="1" smtClean="0"/>
            <a:t>sontest</a:t>
          </a:r>
          <a:r>
            <a:rPr lang="tr-TR" dirty="0" smtClean="0"/>
            <a:t> deseni</a:t>
          </a:r>
          <a:endParaRPr lang="tr-TR" dirty="0"/>
        </a:p>
      </dgm:t>
    </dgm:pt>
    <dgm:pt modelId="{BBFB5077-1A4B-4D07-90C5-9EBEA205A1B4}" type="parTrans" cxnId="{C776ACD1-5A60-40F5-809C-46272B7A17BC}">
      <dgm:prSet/>
      <dgm:spPr/>
      <dgm:t>
        <a:bodyPr/>
        <a:lstStyle/>
        <a:p>
          <a:endParaRPr lang="tr-TR"/>
        </a:p>
      </dgm:t>
    </dgm:pt>
    <dgm:pt modelId="{421947C2-6FF2-4CC7-852E-8DC7ED67A834}" type="sibTrans" cxnId="{C776ACD1-5A60-40F5-809C-46272B7A17BC}">
      <dgm:prSet/>
      <dgm:spPr/>
      <dgm:t>
        <a:bodyPr/>
        <a:lstStyle/>
        <a:p>
          <a:endParaRPr lang="tr-TR"/>
        </a:p>
      </dgm:t>
    </dgm:pt>
    <dgm:pt modelId="{FC36BFA5-5489-4EC1-9248-DE8786349B56}">
      <dgm:prSet/>
      <dgm:spPr/>
      <dgm:t>
        <a:bodyPr/>
        <a:lstStyle/>
        <a:p>
          <a:r>
            <a:rPr lang="tr-TR" dirty="0" smtClean="0"/>
            <a:t>Eşitlenmemiş kontrol gruplu son test deseni</a:t>
          </a:r>
          <a:endParaRPr lang="tr-TR" dirty="0"/>
        </a:p>
      </dgm:t>
    </dgm:pt>
    <dgm:pt modelId="{A3A2319B-893E-4C1C-B4B4-9FEB15F4F96C}" type="parTrans" cxnId="{B726BA21-37C3-4A5C-A65F-1BA1C7D71F0A}">
      <dgm:prSet/>
      <dgm:spPr/>
      <dgm:t>
        <a:bodyPr/>
        <a:lstStyle/>
        <a:p>
          <a:endParaRPr lang="tr-TR"/>
        </a:p>
      </dgm:t>
    </dgm:pt>
    <dgm:pt modelId="{B773B769-07A4-43C9-A753-C7DD5BB2FDE4}" type="sibTrans" cxnId="{B726BA21-37C3-4A5C-A65F-1BA1C7D71F0A}">
      <dgm:prSet/>
      <dgm:spPr/>
      <dgm:t>
        <a:bodyPr/>
        <a:lstStyle/>
        <a:p>
          <a:endParaRPr lang="tr-TR"/>
        </a:p>
      </dgm:t>
    </dgm:pt>
    <dgm:pt modelId="{548046AE-5C98-4111-A85A-F907F8EAAA7C}" type="pres">
      <dgm:prSet presAssocID="{DCCDEE25-0F3B-43EE-9765-C56354809BCE}" presName="hierChild1" presStyleCnt="0">
        <dgm:presLayoutVars>
          <dgm:orgChart val="1"/>
          <dgm:chPref val="1"/>
          <dgm:dir/>
          <dgm:animOne val="branch"/>
          <dgm:animLvl val="lvl"/>
          <dgm:resizeHandles/>
        </dgm:presLayoutVars>
      </dgm:prSet>
      <dgm:spPr/>
      <dgm:t>
        <a:bodyPr/>
        <a:lstStyle/>
        <a:p>
          <a:endParaRPr lang="tr-TR"/>
        </a:p>
      </dgm:t>
    </dgm:pt>
    <dgm:pt modelId="{9C6EDC70-6F45-41D4-8D09-19CE1538FB5B}" type="pres">
      <dgm:prSet presAssocID="{FDCF8D3E-7EBC-4B35-9138-2B7F00D6E593}" presName="hierRoot1" presStyleCnt="0">
        <dgm:presLayoutVars>
          <dgm:hierBranch val="init"/>
        </dgm:presLayoutVars>
      </dgm:prSet>
      <dgm:spPr/>
    </dgm:pt>
    <dgm:pt modelId="{FF2E9F12-BC3E-43D2-A1FC-E100CC1AFBF3}" type="pres">
      <dgm:prSet presAssocID="{FDCF8D3E-7EBC-4B35-9138-2B7F00D6E593}" presName="rootComposite1" presStyleCnt="0"/>
      <dgm:spPr/>
    </dgm:pt>
    <dgm:pt modelId="{FECA24AA-0F65-426C-A71D-52BCF895673A}" type="pres">
      <dgm:prSet presAssocID="{FDCF8D3E-7EBC-4B35-9138-2B7F00D6E593}" presName="rootText1" presStyleLbl="node0" presStyleIdx="0" presStyleCnt="1">
        <dgm:presLayoutVars>
          <dgm:chPref val="3"/>
        </dgm:presLayoutVars>
      </dgm:prSet>
      <dgm:spPr/>
      <dgm:t>
        <a:bodyPr/>
        <a:lstStyle/>
        <a:p>
          <a:endParaRPr lang="tr-TR"/>
        </a:p>
      </dgm:t>
    </dgm:pt>
    <dgm:pt modelId="{955B1703-3D59-4B8D-8729-559C218C44BE}" type="pres">
      <dgm:prSet presAssocID="{FDCF8D3E-7EBC-4B35-9138-2B7F00D6E593}" presName="rootConnector1" presStyleLbl="node1" presStyleIdx="0" presStyleCnt="0"/>
      <dgm:spPr/>
      <dgm:t>
        <a:bodyPr/>
        <a:lstStyle/>
        <a:p>
          <a:endParaRPr lang="tr-TR"/>
        </a:p>
      </dgm:t>
    </dgm:pt>
    <dgm:pt modelId="{9F6B9992-1805-44D6-9DA7-9EF16042A96F}" type="pres">
      <dgm:prSet presAssocID="{FDCF8D3E-7EBC-4B35-9138-2B7F00D6E593}" presName="hierChild2" presStyleCnt="0"/>
      <dgm:spPr/>
    </dgm:pt>
    <dgm:pt modelId="{AD4C3B6A-5B53-4789-BA0A-667111A060ED}" type="pres">
      <dgm:prSet presAssocID="{99B7C58E-EB29-4CD1-B108-E2167A34C708}" presName="Name37" presStyleLbl="parChTrans1D2" presStyleIdx="0" presStyleCnt="3"/>
      <dgm:spPr/>
      <dgm:t>
        <a:bodyPr/>
        <a:lstStyle/>
        <a:p>
          <a:endParaRPr lang="tr-TR"/>
        </a:p>
      </dgm:t>
    </dgm:pt>
    <dgm:pt modelId="{9EE59990-47EA-4D17-98B7-8D7B850BE5BA}" type="pres">
      <dgm:prSet presAssocID="{49F9D846-D215-413B-9B4D-B6E99E5F7933}" presName="hierRoot2" presStyleCnt="0">
        <dgm:presLayoutVars>
          <dgm:hierBranch val="init"/>
        </dgm:presLayoutVars>
      </dgm:prSet>
      <dgm:spPr/>
    </dgm:pt>
    <dgm:pt modelId="{6124778A-F411-485E-9867-9436F3FFD539}" type="pres">
      <dgm:prSet presAssocID="{49F9D846-D215-413B-9B4D-B6E99E5F7933}" presName="rootComposite" presStyleCnt="0"/>
      <dgm:spPr/>
    </dgm:pt>
    <dgm:pt modelId="{413E102A-2C04-4255-84F1-A92B90A46183}" type="pres">
      <dgm:prSet presAssocID="{49F9D846-D215-413B-9B4D-B6E99E5F7933}" presName="rootText" presStyleLbl="node2" presStyleIdx="0" presStyleCnt="3">
        <dgm:presLayoutVars>
          <dgm:chPref val="3"/>
        </dgm:presLayoutVars>
      </dgm:prSet>
      <dgm:spPr/>
      <dgm:t>
        <a:bodyPr/>
        <a:lstStyle/>
        <a:p>
          <a:endParaRPr lang="tr-TR"/>
        </a:p>
      </dgm:t>
    </dgm:pt>
    <dgm:pt modelId="{97A2F34F-B58D-4C2A-AB0E-3358E7F5AFFA}" type="pres">
      <dgm:prSet presAssocID="{49F9D846-D215-413B-9B4D-B6E99E5F7933}" presName="rootConnector" presStyleLbl="node2" presStyleIdx="0" presStyleCnt="3"/>
      <dgm:spPr/>
      <dgm:t>
        <a:bodyPr/>
        <a:lstStyle/>
        <a:p>
          <a:endParaRPr lang="tr-TR"/>
        </a:p>
      </dgm:t>
    </dgm:pt>
    <dgm:pt modelId="{52DFDE96-63BB-4306-8C3B-4A863C8D37DF}" type="pres">
      <dgm:prSet presAssocID="{49F9D846-D215-413B-9B4D-B6E99E5F7933}" presName="hierChild4" presStyleCnt="0"/>
      <dgm:spPr/>
    </dgm:pt>
    <dgm:pt modelId="{E8CA3AFF-D76A-4746-8FAC-06BF7FDCB81B}" type="pres">
      <dgm:prSet presAssocID="{E2BF78C2-BC87-4028-A01C-52E15DE023FA}" presName="Name37" presStyleLbl="parChTrans1D3" presStyleIdx="0" presStyleCnt="8"/>
      <dgm:spPr/>
      <dgm:t>
        <a:bodyPr/>
        <a:lstStyle/>
        <a:p>
          <a:endParaRPr lang="tr-TR"/>
        </a:p>
      </dgm:t>
    </dgm:pt>
    <dgm:pt modelId="{8BF81F84-5BD1-4393-8B1B-3C029FD20365}" type="pres">
      <dgm:prSet presAssocID="{33225354-3B15-48F7-AEE4-F619DE78C59C}" presName="hierRoot2" presStyleCnt="0">
        <dgm:presLayoutVars>
          <dgm:hierBranch val="init"/>
        </dgm:presLayoutVars>
      </dgm:prSet>
      <dgm:spPr/>
    </dgm:pt>
    <dgm:pt modelId="{5A527C01-D7D6-4242-9985-1ED01F277B4C}" type="pres">
      <dgm:prSet presAssocID="{33225354-3B15-48F7-AEE4-F619DE78C59C}" presName="rootComposite" presStyleCnt="0"/>
      <dgm:spPr/>
    </dgm:pt>
    <dgm:pt modelId="{30B3EAEB-F133-4984-B190-6AB6B15CBD40}" type="pres">
      <dgm:prSet presAssocID="{33225354-3B15-48F7-AEE4-F619DE78C59C}" presName="rootText" presStyleLbl="node3" presStyleIdx="0" presStyleCnt="8">
        <dgm:presLayoutVars>
          <dgm:chPref val="3"/>
        </dgm:presLayoutVars>
      </dgm:prSet>
      <dgm:spPr/>
      <dgm:t>
        <a:bodyPr/>
        <a:lstStyle/>
        <a:p>
          <a:endParaRPr lang="tr-TR"/>
        </a:p>
      </dgm:t>
    </dgm:pt>
    <dgm:pt modelId="{EEB3012F-94EB-461E-BCE5-B13E97C6E264}" type="pres">
      <dgm:prSet presAssocID="{33225354-3B15-48F7-AEE4-F619DE78C59C}" presName="rootConnector" presStyleLbl="node3" presStyleIdx="0" presStyleCnt="8"/>
      <dgm:spPr/>
      <dgm:t>
        <a:bodyPr/>
        <a:lstStyle/>
        <a:p>
          <a:endParaRPr lang="tr-TR"/>
        </a:p>
      </dgm:t>
    </dgm:pt>
    <dgm:pt modelId="{6E2FFC54-3C3E-409F-839C-C732A41D3C31}" type="pres">
      <dgm:prSet presAssocID="{33225354-3B15-48F7-AEE4-F619DE78C59C}" presName="hierChild4" presStyleCnt="0"/>
      <dgm:spPr/>
    </dgm:pt>
    <dgm:pt modelId="{7B9ACA1F-461A-4D02-964B-A57C95D028AC}" type="pres">
      <dgm:prSet presAssocID="{33225354-3B15-48F7-AEE4-F619DE78C59C}" presName="hierChild5" presStyleCnt="0"/>
      <dgm:spPr/>
    </dgm:pt>
    <dgm:pt modelId="{11C3F248-DBC1-4D94-BD8D-617B9E22B7AA}" type="pres">
      <dgm:prSet presAssocID="{3AAC45AB-5E6B-45F4-AAB2-D8E71FC1D75B}" presName="Name37" presStyleLbl="parChTrans1D3" presStyleIdx="1" presStyleCnt="8"/>
      <dgm:spPr/>
      <dgm:t>
        <a:bodyPr/>
        <a:lstStyle/>
        <a:p>
          <a:endParaRPr lang="tr-TR"/>
        </a:p>
      </dgm:t>
    </dgm:pt>
    <dgm:pt modelId="{2C824B13-076B-49A5-906A-C37511EA6CC4}" type="pres">
      <dgm:prSet presAssocID="{C776B58C-7AAD-4D07-A480-B23E4F5507E1}" presName="hierRoot2" presStyleCnt="0">
        <dgm:presLayoutVars>
          <dgm:hierBranch val="init"/>
        </dgm:presLayoutVars>
      </dgm:prSet>
      <dgm:spPr/>
    </dgm:pt>
    <dgm:pt modelId="{F1BFEBCE-4FF2-4585-8B2B-4AFCB6FB6AE0}" type="pres">
      <dgm:prSet presAssocID="{C776B58C-7AAD-4D07-A480-B23E4F5507E1}" presName="rootComposite" presStyleCnt="0"/>
      <dgm:spPr/>
    </dgm:pt>
    <dgm:pt modelId="{6CC5CAB7-970F-4734-9278-391C68A79763}" type="pres">
      <dgm:prSet presAssocID="{C776B58C-7AAD-4D07-A480-B23E4F5507E1}" presName="rootText" presStyleLbl="node3" presStyleIdx="1" presStyleCnt="8">
        <dgm:presLayoutVars>
          <dgm:chPref val="3"/>
        </dgm:presLayoutVars>
      </dgm:prSet>
      <dgm:spPr/>
      <dgm:t>
        <a:bodyPr/>
        <a:lstStyle/>
        <a:p>
          <a:endParaRPr lang="tr-TR"/>
        </a:p>
      </dgm:t>
    </dgm:pt>
    <dgm:pt modelId="{973D4117-9BDE-4A2B-B411-B8A3B812B61E}" type="pres">
      <dgm:prSet presAssocID="{C776B58C-7AAD-4D07-A480-B23E4F5507E1}" presName="rootConnector" presStyleLbl="node3" presStyleIdx="1" presStyleCnt="8"/>
      <dgm:spPr/>
      <dgm:t>
        <a:bodyPr/>
        <a:lstStyle/>
        <a:p>
          <a:endParaRPr lang="tr-TR"/>
        </a:p>
      </dgm:t>
    </dgm:pt>
    <dgm:pt modelId="{CBCE1723-02FE-4E3E-B622-3E02E9FF775F}" type="pres">
      <dgm:prSet presAssocID="{C776B58C-7AAD-4D07-A480-B23E4F5507E1}" presName="hierChild4" presStyleCnt="0"/>
      <dgm:spPr/>
    </dgm:pt>
    <dgm:pt modelId="{621CD13D-EA2D-45B1-994A-9ACCF1F2BC24}" type="pres">
      <dgm:prSet presAssocID="{C776B58C-7AAD-4D07-A480-B23E4F5507E1}" presName="hierChild5" presStyleCnt="0"/>
      <dgm:spPr/>
    </dgm:pt>
    <dgm:pt modelId="{0D9598BE-929A-4E9B-A74F-26CBB363C7AF}" type="pres">
      <dgm:prSet presAssocID="{433E8E28-6797-4E37-AA73-2EC587AA0642}" presName="Name37" presStyleLbl="parChTrans1D3" presStyleIdx="2" presStyleCnt="8"/>
      <dgm:spPr/>
      <dgm:t>
        <a:bodyPr/>
        <a:lstStyle/>
        <a:p>
          <a:endParaRPr lang="tr-TR"/>
        </a:p>
      </dgm:t>
    </dgm:pt>
    <dgm:pt modelId="{AD84815F-74E9-4F39-9313-84D6AB975A4F}" type="pres">
      <dgm:prSet presAssocID="{82DE23FB-585C-42D3-9D39-D93BCE2DF705}" presName="hierRoot2" presStyleCnt="0">
        <dgm:presLayoutVars>
          <dgm:hierBranch val="init"/>
        </dgm:presLayoutVars>
      </dgm:prSet>
      <dgm:spPr/>
    </dgm:pt>
    <dgm:pt modelId="{60FE1FCA-CB4C-491E-80FE-7AF19DFB1723}" type="pres">
      <dgm:prSet presAssocID="{82DE23FB-585C-42D3-9D39-D93BCE2DF705}" presName="rootComposite" presStyleCnt="0"/>
      <dgm:spPr/>
    </dgm:pt>
    <dgm:pt modelId="{E83DCD2D-02BA-4B06-9ECB-F6D306A5DD65}" type="pres">
      <dgm:prSet presAssocID="{82DE23FB-585C-42D3-9D39-D93BCE2DF705}" presName="rootText" presStyleLbl="node3" presStyleIdx="2" presStyleCnt="8">
        <dgm:presLayoutVars>
          <dgm:chPref val="3"/>
        </dgm:presLayoutVars>
      </dgm:prSet>
      <dgm:spPr/>
      <dgm:t>
        <a:bodyPr/>
        <a:lstStyle/>
        <a:p>
          <a:endParaRPr lang="tr-TR"/>
        </a:p>
      </dgm:t>
    </dgm:pt>
    <dgm:pt modelId="{2046D66C-DD2D-4D9F-AD87-42AE45C1751E}" type="pres">
      <dgm:prSet presAssocID="{82DE23FB-585C-42D3-9D39-D93BCE2DF705}" presName="rootConnector" presStyleLbl="node3" presStyleIdx="2" presStyleCnt="8"/>
      <dgm:spPr/>
      <dgm:t>
        <a:bodyPr/>
        <a:lstStyle/>
        <a:p>
          <a:endParaRPr lang="tr-TR"/>
        </a:p>
      </dgm:t>
    </dgm:pt>
    <dgm:pt modelId="{1B21D24A-23CC-48E8-9C3E-855869969E96}" type="pres">
      <dgm:prSet presAssocID="{82DE23FB-585C-42D3-9D39-D93BCE2DF705}" presName="hierChild4" presStyleCnt="0"/>
      <dgm:spPr/>
    </dgm:pt>
    <dgm:pt modelId="{7858CC8D-00EA-4F5E-BBDA-4FD57B730473}" type="pres">
      <dgm:prSet presAssocID="{82DE23FB-585C-42D3-9D39-D93BCE2DF705}" presName="hierChild5" presStyleCnt="0"/>
      <dgm:spPr/>
    </dgm:pt>
    <dgm:pt modelId="{5CB89022-5D98-4842-A52F-4E1126761AD5}" type="pres">
      <dgm:prSet presAssocID="{49F9D846-D215-413B-9B4D-B6E99E5F7933}" presName="hierChild5" presStyleCnt="0"/>
      <dgm:spPr/>
    </dgm:pt>
    <dgm:pt modelId="{438D64BB-2E9B-48B1-969B-C672C3560375}" type="pres">
      <dgm:prSet presAssocID="{75369E75-A199-4E74-BA78-97D78EA6E8CD}" presName="Name37" presStyleLbl="parChTrans1D2" presStyleIdx="1" presStyleCnt="3"/>
      <dgm:spPr/>
      <dgm:t>
        <a:bodyPr/>
        <a:lstStyle/>
        <a:p>
          <a:endParaRPr lang="tr-TR"/>
        </a:p>
      </dgm:t>
    </dgm:pt>
    <dgm:pt modelId="{C5D6DCEE-F00E-4F09-A99D-C454F352319D}" type="pres">
      <dgm:prSet presAssocID="{A875B0ED-5896-40A6-968E-9DAE105F7865}" presName="hierRoot2" presStyleCnt="0">
        <dgm:presLayoutVars>
          <dgm:hierBranch val="init"/>
        </dgm:presLayoutVars>
      </dgm:prSet>
      <dgm:spPr/>
    </dgm:pt>
    <dgm:pt modelId="{7AED1088-E3D0-4856-9939-601838669FDE}" type="pres">
      <dgm:prSet presAssocID="{A875B0ED-5896-40A6-968E-9DAE105F7865}" presName="rootComposite" presStyleCnt="0"/>
      <dgm:spPr/>
    </dgm:pt>
    <dgm:pt modelId="{FBFD8F45-A900-4C21-9D9F-CF14EB3D3468}" type="pres">
      <dgm:prSet presAssocID="{A875B0ED-5896-40A6-968E-9DAE105F7865}" presName="rootText" presStyleLbl="node2" presStyleIdx="1" presStyleCnt="3">
        <dgm:presLayoutVars>
          <dgm:chPref val="3"/>
        </dgm:presLayoutVars>
      </dgm:prSet>
      <dgm:spPr/>
      <dgm:t>
        <a:bodyPr/>
        <a:lstStyle/>
        <a:p>
          <a:endParaRPr lang="tr-TR"/>
        </a:p>
      </dgm:t>
    </dgm:pt>
    <dgm:pt modelId="{226292E6-B2D6-48F8-BC7B-304D1571396E}" type="pres">
      <dgm:prSet presAssocID="{A875B0ED-5896-40A6-968E-9DAE105F7865}" presName="rootConnector" presStyleLbl="node2" presStyleIdx="1" presStyleCnt="3"/>
      <dgm:spPr/>
      <dgm:t>
        <a:bodyPr/>
        <a:lstStyle/>
        <a:p>
          <a:endParaRPr lang="tr-TR"/>
        </a:p>
      </dgm:t>
    </dgm:pt>
    <dgm:pt modelId="{7BE9C47F-5830-4351-BEF3-5DF17D371754}" type="pres">
      <dgm:prSet presAssocID="{A875B0ED-5896-40A6-968E-9DAE105F7865}" presName="hierChild4" presStyleCnt="0"/>
      <dgm:spPr/>
    </dgm:pt>
    <dgm:pt modelId="{B9FAE900-16D7-4F51-A862-6DEBF63C5DAE}" type="pres">
      <dgm:prSet presAssocID="{FC063874-E9C5-4A14-BE8A-D558C6B8FCB6}" presName="Name37" presStyleLbl="parChTrans1D3" presStyleIdx="3" presStyleCnt="8"/>
      <dgm:spPr/>
      <dgm:t>
        <a:bodyPr/>
        <a:lstStyle/>
        <a:p>
          <a:endParaRPr lang="tr-TR"/>
        </a:p>
      </dgm:t>
    </dgm:pt>
    <dgm:pt modelId="{D4DA42B3-270D-4EDF-A4FA-849AE3CEA85E}" type="pres">
      <dgm:prSet presAssocID="{F6F3384E-7205-4E0E-A1AF-8A8EFAB3B3BD}" presName="hierRoot2" presStyleCnt="0">
        <dgm:presLayoutVars>
          <dgm:hierBranch val="init"/>
        </dgm:presLayoutVars>
      </dgm:prSet>
      <dgm:spPr/>
    </dgm:pt>
    <dgm:pt modelId="{15AA98CE-EABF-4E9A-B611-1923CEBE109C}" type="pres">
      <dgm:prSet presAssocID="{F6F3384E-7205-4E0E-A1AF-8A8EFAB3B3BD}" presName="rootComposite" presStyleCnt="0"/>
      <dgm:spPr/>
    </dgm:pt>
    <dgm:pt modelId="{88DC076B-A583-4F04-B648-64221DFC24DE}" type="pres">
      <dgm:prSet presAssocID="{F6F3384E-7205-4E0E-A1AF-8A8EFAB3B3BD}" presName="rootText" presStyleLbl="node3" presStyleIdx="3" presStyleCnt="8">
        <dgm:presLayoutVars>
          <dgm:chPref val="3"/>
        </dgm:presLayoutVars>
      </dgm:prSet>
      <dgm:spPr/>
      <dgm:t>
        <a:bodyPr/>
        <a:lstStyle/>
        <a:p>
          <a:endParaRPr lang="tr-TR"/>
        </a:p>
      </dgm:t>
    </dgm:pt>
    <dgm:pt modelId="{771AFA76-812F-4502-9E01-0ABF29397F87}" type="pres">
      <dgm:prSet presAssocID="{F6F3384E-7205-4E0E-A1AF-8A8EFAB3B3BD}" presName="rootConnector" presStyleLbl="node3" presStyleIdx="3" presStyleCnt="8"/>
      <dgm:spPr/>
      <dgm:t>
        <a:bodyPr/>
        <a:lstStyle/>
        <a:p>
          <a:endParaRPr lang="tr-TR"/>
        </a:p>
      </dgm:t>
    </dgm:pt>
    <dgm:pt modelId="{40470005-9DD5-4FFF-89E3-3ABF29386813}" type="pres">
      <dgm:prSet presAssocID="{F6F3384E-7205-4E0E-A1AF-8A8EFAB3B3BD}" presName="hierChild4" presStyleCnt="0"/>
      <dgm:spPr/>
    </dgm:pt>
    <dgm:pt modelId="{3BD6D854-7473-4F32-996A-78081DAB2383}" type="pres">
      <dgm:prSet presAssocID="{F6F3384E-7205-4E0E-A1AF-8A8EFAB3B3BD}" presName="hierChild5" presStyleCnt="0"/>
      <dgm:spPr/>
    </dgm:pt>
    <dgm:pt modelId="{03AFB9D6-0C79-4820-BD13-7F03C2369C78}" type="pres">
      <dgm:prSet presAssocID="{9C322271-2A5F-4F34-B20E-E48CCFD3F8F8}" presName="Name37" presStyleLbl="parChTrans1D3" presStyleIdx="4" presStyleCnt="8"/>
      <dgm:spPr/>
      <dgm:t>
        <a:bodyPr/>
        <a:lstStyle/>
        <a:p>
          <a:endParaRPr lang="tr-TR"/>
        </a:p>
      </dgm:t>
    </dgm:pt>
    <dgm:pt modelId="{A1030EED-9A9B-4570-94A7-36C50A468417}" type="pres">
      <dgm:prSet presAssocID="{009F2E81-843D-4F20-AFC0-DB280B97786F}" presName="hierRoot2" presStyleCnt="0">
        <dgm:presLayoutVars>
          <dgm:hierBranch val="init"/>
        </dgm:presLayoutVars>
      </dgm:prSet>
      <dgm:spPr/>
    </dgm:pt>
    <dgm:pt modelId="{B933306C-8D69-4F7B-914E-864732A7DE0F}" type="pres">
      <dgm:prSet presAssocID="{009F2E81-843D-4F20-AFC0-DB280B97786F}" presName="rootComposite" presStyleCnt="0"/>
      <dgm:spPr/>
    </dgm:pt>
    <dgm:pt modelId="{BDD2F7E2-55ED-4D54-B272-02C818CD2BEE}" type="pres">
      <dgm:prSet presAssocID="{009F2E81-843D-4F20-AFC0-DB280B97786F}" presName="rootText" presStyleLbl="node3" presStyleIdx="4" presStyleCnt="8">
        <dgm:presLayoutVars>
          <dgm:chPref val="3"/>
        </dgm:presLayoutVars>
      </dgm:prSet>
      <dgm:spPr/>
      <dgm:t>
        <a:bodyPr/>
        <a:lstStyle/>
        <a:p>
          <a:endParaRPr lang="tr-TR"/>
        </a:p>
      </dgm:t>
    </dgm:pt>
    <dgm:pt modelId="{4A514552-8925-465F-8EE4-28B457FE2A94}" type="pres">
      <dgm:prSet presAssocID="{009F2E81-843D-4F20-AFC0-DB280B97786F}" presName="rootConnector" presStyleLbl="node3" presStyleIdx="4" presStyleCnt="8"/>
      <dgm:spPr/>
      <dgm:t>
        <a:bodyPr/>
        <a:lstStyle/>
        <a:p>
          <a:endParaRPr lang="tr-TR"/>
        </a:p>
      </dgm:t>
    </dgm:pt>
    <dgm:pt modelId="{8520A9FD-CC79-4911-9E1F-5251176841FB}" type="pres">
      <dgm:prSet presAssocID="{009F2E81-843D-4F20-AFC0-DB280B97786F}" presName="hierChild4" presStyleCnt="0"/>
      <dgm:spPr/>
    </dgm:pt>
    <dgm:pt modelId="{E89B9BAF-1614-469D-AA25-E6F9C5CA2C76}" type="pres">
      <dgm:prSet presAssocID="{009F2E81-843D-4F20-AFC0-DB280B97786F}" presName="hierChild5" presStyleCnt="0"/>
      <dgm:spPr/>
    </dgm:pt>
    <dgm:pt modelId="{4380F6B1-4574-4743-B94C-BE41F4AE224E}" type="pres">
      <dgm:prSet presAssocID="{A875B0ED-5896-40A6-968E-9DAE105F7865}" presName="hierChild5" presStyleCnt="0"/>
      <dgm:spPr/>
    </dgm:pt>
    <dgm:pt modelId="{C999239B-C538-4016-8D04-D41E59FACE70}" type="pres">
      <dgm:prSet presAssocID="{9B1D021D-ADB5-4B93-BF11-DE787F16FA60}" presName="Name37" presStyleLbl="parChTrans1D2" presStyleIdx="2" presStyleCnt="3"/>
      <dgm:spPr/>
      <dgm:t>
        <a:bodyPr/>
        <a:lstStyle/>
        <a:p>
          <a:endParaRPr lang="tr-TR"/>
        </a:p>
      </dgm:t>
    </dgm:pt>
    <dgm:pt modelId="{4533219C-6533-4E0E-A31D-BF5DB7B7B501}" type="pres">
      <dgm:prSet presAssocID="{B20A3FDE-5B60-4919-BF6B-1449124149B3}" presName="hierRoot2" presStyleCnt="0">
        <dgm:presLayoutVars>
          <dgm:hierBranch val="init"/>
        </dgm:presLayoutVars>
      </dgm:prSet>
      <dgm:spPr/>
    </dgm:pt>
    <dgm:pt modelId="{06A86698-F253-4F4E-886A-260193F5C9F6}" type="pres">
      <dgm:prSet presAssocID="{B20A3FDE-5B60-4919-BF6B-1449124149B3}" presName="rootComposite" presStyleCnt="0"/>
      <dgm:spPr/>
    </dgm:pt>
    <dgm:pt modelId="{CB67DE12-3ADE-4610-B668-6D2B0D0BE978}" type="pres">
      <dgm:prSet presAssocID="{B20A3FDE-5B60-4919-BF6B-1449124149B3}" presName="rootText" presStyleLbl="node2" presStyleIdx="2" presStyleCnt="3">
        <dgm:presLayoutVars>
          <dgm:chPref val="3"/>
        </dgm:presLayoutVars>
      </dgm:prSet>
      <dgm:spPr/>
      <dgm:t>
        <a:bodyPr/>
        <a:lstStyle/>
        <a:p>
          <a:endParaRPr lang="tr-TR"/>
        </a:p>
      </dgm:t>
    </dgm:pt>
    <dgm:pt modelId="{61BDAC25-23FE-4C00-861B-0B4B575A48DA}" type="pres">
      <dgm:prSet presAssocID="{B20A3FDE-5B60-4919-BF6B-1449124149B3}" presName="rootConnector" presStyleLbl="node2" presStyleIdx="2" presStyleCnt="3"/>
      <dgm:spPr/>
      <dgm:t>
        <a:bodyPr/>
        <a:lstStyle/>
        <a:p>
          <a:endParaRPr lang="tr-TR"/>
        </a:p>
      </dgm:t>
    </dgm:pt>
    <dgm:pt modelId="{C7F6BC5A-3A68-4579-A8D2-75D97D259A30}" type="pres">
      <dgm:prSet presAssocID="{B20A3FDE-5B60-4919-BF6B-1449124149B3}" presName="hierChild4" presStyleCnt="0"/>
      <dgm:spPr/>
    </dgm:pt>
    <dgm:pt modelId="{385E2728-DB5B-450D-B5CE-48FA9420613F}" type="pres">
      <dgm:prSet presAssocID="{BC97B747-7281-4E05-9BDE-B575FD2E0A5F}" presName="Name37" presStyleLbl="parChTrans1D3" presStyleIdx="5" presStyleCnt="8"/>
      <dgm:spPr/>
      <dgm:t>
        <a:bodyPr/>
        <a:lstStyle/>
        <a:p>
          <a:endParaRPr lang="tr-TR"/>
        </a:p>
      </dgm:t>
    </dgm:pt>
    <dgm:pt modelId="{81246D13-70B3-43D9-87F2-AA21358560B3}" type="pres">
      <dgm:prSet presAssocID="{D30DCB12-3104-452C-8DB1-F27BDDE5C638}" presName="hierRoot2" presStyleCnt="0">
        <dgm:presLayoutVars>
          <dgm:hierBranch val="init"/>
        </dgm:presLayoutVars>
      </dgm:prSet>
      <dgm:spPr/>
    </dgm:pt>
    <dgm:pt modelId="{7A8824D0-8A84-4157-B731-A580C6566C53}" type="pres">
      <dgm:prSet presAssocID="{D30DCB12-3104-452C-8DB1-F27BDDE5C638}" presName="rootComposite" presStyleCnt="0"/>
      <dgm:spPr/>
    </dgm:pt>
    <dgm:pt modelId="{337D3D71-37C3-48F0-AB64-932BD870B8F1}" type="pres">
      <dgm:prSet presAssocID="{D30DCB12-3104-452C-8DB1-F27BDDE5C638}" presName="rootText" presStyleLbl="node3" presStyleIdx="5" presStyleCnt="8">
        <dgm:presLayoutVars>
          <dgm:chPref val="3"/>
        </dgm:presLayoutVars>
      </dgm:prSet>
      <dgm:spPr/>
      <dgm:t>
        <a:bodyPr/>
        <a:lstStyle/>
        <a:p>
          <a:endParaRPr lang="tr-TR"/>
        </a:p>
      </dgm:t>
    </dgm:pt>
    <dgm:pt modelId="{3F7A64B5-3334-4706-8F90-AEE5484E8E0E}" type="pres">
      <dgm:prSet presAssocID="{D30DCB12-3104-452C-8DB1-F27BDDE5C638}" presName="rootConnector" presStyleLbl="node3" presStyleIdx="5" presStyleCnt="8"/>
      <dgm:spPr/>
      <dgm:t>
        <a:bodyPr/>
        <a:lstStyle/>
        <a:p>
          <a:endParaRPr lang="tr-TR"/>
        </a:p>
      </dgm:t>
    </dgm:pt>
    <dgm:pt modelId="{6C7C00F5-6823-485A-AA37-746718F7BA61}" type="pres">
      <dgm:prSet presAssocID="{D30DCB12-3104-452C-8DB1-F27BDDE5C638}" presName="hierChild4" presStyleCnt="0"/>
      <dgm:spPr/>
    </dgm:pt>
    <dgm:pt modelId="{0DC12BBF-AB1F-44E3-9719-C77D9A8A7473}" type="pres">
      <dgm:prSet presAssocID="{D30DCB12-3104-452C-8DB1-F27BDDE5C638}" presName="hierChild5" presStyleCnt="0"/>
      <dgm:spPr/>
    </dgm:pt>
    <dgm:pt modelId="{BEFFA0C7-6986-482B-8929-646EC4CFB151}" type="pres">
      <dgm:prSet presAssocID="{BBFB5077-1A4B-4D07-90C5-9EBEA205A1B4}" presName="Name37" presStyleLbl="parChTrans1D3" presStyleIdx="6" presStyleCnt="8"/>
      <dgm:spPr/>
      <dgm:t>
        <a:bodyPr/>
        <a:lstStyle/>
        <a:p>
          <a:endParaRPr lang="tr-TR"/>
        </a:p>
      </dgm:t>
    </dgm:pt>
    <dgm:pt modelId="{02EBE064-C2A8-4EC0-8B16-BE8B9F78D9F5}" type="pres">
      <dgm:prSet presAssocID="{48C5BB4A-BBC5-4409-BF8E-DBADC8966812}" presName="hierRoot2" presStyleCnt="0">
        <dgm:presLayoutVars>
          <dgm:hierBranch val="init"/>
        </dgm:presLayoutVars>
      </dgm:prSet>
      <dgm:spPr/>
    </dgm:pt>
    <dgm:pt modelId="{E4F9311C-893A-4B66-93C2-5AFE092DEF1A}" type="pres">
      <dgm:prSet presAssocID="{48C5BB4A-BBC5-4409-BF8E-DBADC8966812}" presName="rootComposite" presStyleCnt="0"/>
      <dgm:spPr/>
    </dgm:pt>
    <dgm:pt modelId="{9B0B4C5C-AA83-432F-A2DC-0E61BBEA5894}" type="pres">
      <dgm:prSet presAssocID="{48C5BB4A-BBC5-4409-BF8E-DBADC8966812}" presName="rootText" presStyleLbl="node3" presStyleIdx="6" presStyleCnt="8">
        <dgm:presLayoutVars>
          <dgm:chPref val="3"/>
        </dgm:presLayoutVars>
      </dgm:prSet>
      <dgm:spPr/>
      <dgm:t>
        <a:bodyPr/>
        <a:lstStyle/>
        <a:p>
          <a:endParaRPr lang="tr-TR"/>
        </a:p>
      </dgm:t>
    </dgm:pt>
    <dgm:pt modelId="{BEA4CD42-CE85-41C9-83F3-DD7EFF4998B6}" type="pres">
      <dgm:prSet presAssocID="{48C5BB4A-BBC5-4409-BF8E-DBADC8966812}" presName="rootConnector" presStyleLbl="node3" presStyleIdx="6" presStyleCnt="8"/>
      <dgm:spPr/>
      <dgm:t>
        <a:bodyPr/>
        <a:lstStyle/>
        <a:p>
          <a:endParaRPr lang="tr-TR"/>
        </a:p>
      </dgm:t>
    </dgm:pt>
    <dgm:pt modelId="{09742341-6EA9-4D15-9253-76698E710E74}" type="pres">
      <dgm:prSet presAssocID="{48C5BB4A-BBC5-4409-BF8E-DBADC8966812}" presName="hierChild4" presStyleCnt="0"/>
      <dgm:spPr/>
    </dgm:pt>
    <dgm:pt modelId="{48D72607-C10F-42EE-8587-04B6AFCDF259}" type="pres">
      <dgm:prSet presAssocID="{48C5BB4A-BBC5-4409-BF8E-DBADC8966812}" presName="hierChild5" presStyleCnt="0"/>
      <dgm:spPr/>
    </dgm:pt>
    <dgm:pt modelId="{A52BF1EF-D71B-42A7-B751-52B35A68E66F}" type="pres">
      <dgm:prSet presAssocID="{A3A2319B-893E-4C1C-B4B4-9FEB15F4F96C}" presName="Name37" presStyleLbl="parChTrans1D3" presStyleIdx="7" presStyleCnt="8"/>
      <dgm:spPr/>
      <dgm:t>
        <a:bodyPr/>
        <a:lstStyle/>
        <a:p>
          <a:endParaRPr lang="tr-TR"/>
        </a:p>
      </dgm:t>
    </dgm:pt>
    <dgm:pt modelId="{5D206315-A6A5-4CA8-82DD-38E199E7BF48}" type="pres">
      <dgm:prSet presAssocID="{FC36BFA5-5489-4EC1-9248-DE8786349B56}" presName="hierRoot2" presStyleCnt="0">
        <dgm:presLayoutVars>
          <dgm:hierBranch val="init"/>
        </dgm:presLayoutVars>
      </dgm:prSet>
      <dgm:spPr/>
    </dgm:pt>
    <dgm:pt modelId="{90B1C093-02DA-4C10-81A5-3411B4A37973}" type="pres">
      <dgm:prSet presAssocID="{FC36BFA5-5489-4EC1-9248-DE8786349B56}" presName="rootComposite" presStyleCnt="0"/>
      <dgm:spPr/>
    </dgm:pt>
    <dgm:pt modelId="{A19EC9CD-B45D-4D61-A543-32A74AB3936B}" type="pres">
      <dgm:prSet presAssocID="{FC36BFA5-5489-4EC1-9248-DE8786349B56}" presName="rootText" presStyleLbl="node3" presStyleIdx="7" presStyleCnt="8">
        <dgm:presLayoutVars>
          <dgm:chPref val="3"/>
        </dgm:presLayoutVars>
      </dgm:prSet>
      <dgm:spPr/>
      <dgm:t>
        <a:bodyPr/>
        <a:lstStyle/>
        <a:p>
          <a:endParaRPr lang="tr-TR"/>
        </a:p>
      </dgm:t>
    </dgm:pt>
    <dgm:pt modelId="{E4820B25-4593-41AB-B652-2565EFB71801}" type="pres">
      <dgm:prSet presAssocID="{FC36BFA5-5489-4EC1-9248-DE8786349B56}" presName="rootConnector" presStyleLbl="node3" presStyleIdx="7" presStyleCnt="8"/>
      <dgm:spPr/>
      <dgm:t>
        <a:bodyPr/>
        <a:lstStyle/>
        <a:p>
          <a:endParaRPr lang="tr-TR"/>
        </a:p>
      </dgm:t>
    </dgm:pt>
    <dgm:pt modelId="{F0B1E9EF-4B75-4FEB-8ECC-A43295CD35D0}" type="pres">
      <dgm:prSet presAssocID="{FC36BFA5-5489-4EC1-9248-DE8786349B56}" presName="hierChild4" presStyleCnt="0"/>
      <dgm:spPr/>
    </dgm:pt>
    <dgm:pt modelId="{1EE68DEC-2EE7-42B3-8836-66AFB6D887C8}" type="pres">
      <dgm:prSet presAssocID="{FC36BFA5-5489-4EC1-9248-DE8786349B56}" presName="hierChild5" presStyleCnt="0"/>
      <dgm:spPr/>
    </dgm:pt>
    <dgm:pt modelId="{ED3E1C6F-1014-4FCE-860D-5BD9EDF0C79C}" type="pres">
      <dgm:prSet presAssocID="{B20A3FDE-5B60-4919-BF6B-1449124149B3}" presName="hierChild5" presStyleCnt="0"/>
      <dgm:spPr/>
    </dgm:pt>
    <dgm:pt modelId="{ACA7A9D8-6BE8-4A95-B0B7-47CF99DC0762}" type="pres">
      <dgm:prSet presAssocID="{FDCF8D3E-7EBC-4B35-9138-2B7F00D6E593}" presName="hierChild3" presStyleCnt="0"/>
      <dgm:spPr/>
    </dgm:pt>
  </dgm:ptLst>
  <dgm:cxnLst>
    <dgm:cxn modelId="{FEEE99C1-F011-4EBA-BF17-D5EE37AD08FC}" type="presOf" srcId="{F6F3384E-7205-4E0E-A1AF-8A8EFAB3B3BD}" destId="{88DC076B-A583-4F04-B648-64221DFC24DE}" srcOrd="0" destOrd="0" presId="urn:microsoft.com/office/officeart/2005/8/layout/orgChart1"/>
    <dgm:cxn modelId="{A15029F7-CB2B-45BB-A8FA-60FA19CAB346}" type="presOf" srcId="{BBFB5077-1A4B-4D07-90C5-9EBEA205A1B4}" destId="{BEFFA0C7-6986-482B-8929-646EC4CFB151}" srcOrd="0" destOrd="0" presId="urn:microsoft.com/office/officeart/2005/8/layout/orgChart1"/>
    <dgm:cxn modelId="{CAEA8689-8161-4B11-9790-229F4C3E9972}" srcId="{A875B0ED-5896-40A6-968E-9DAE105F7865}" destId="{009F2E81-843D-4F20-AFC0-DB280B97786F}" srcOrd="1" destOrd="0" parTransId="{9C322271-2A5F-4F34-B20E-E48CCFD3F8F8}" sibTransId="{47E69533-B828-4E9D-B1A3-C8CB92FE6145}"/>
    <dgm:cxn modelId="{349EC446-6E1D-41DE-A72C-3F55F2CF1FC0}" type="presOf" srcId="{DCCDEE25-0F3B-43EE-9765-C56354809BCE}" destId="{548046AE-5C98-4111-A85A-F907F8EAAA7C}" srcOrd="0" destOrd="0" presId="urn:microsoft.com/office/officeart/2005/8/layout/orgChart1"/>
    <dgm:cxn modelId="{9AE04894-8F18-426E-8B3F-B939689879DD}" type="presOf" srcId="{49F9D846-D215-413B-9B4D-B6E99E5F7933}" destId="{97A2F34F-B58D-4C2A-AB0E-3358E7F5AFFA}" srcOrd="1" destOrd="0" presId="urn:microsoft.com/office/officeart/2005/8/layout/orgChart1"/>
    <dgm:cxn modelId="{8A5E9B28-2E56-43EB-824E-C334010EB19B}" srcId="{A875B0ED-5896-40A6-968E-9DAE105F7865}" destId="{F6F3384E-7205-4E0E-A1AF-8A8EFAB3B3BD}" srcOrd="0" destOrd="0" parTransId="{FC063874-E9C5-4A14-BE8A-D558C6B8FCB6}" sibTransId="{F137C1FA-9E9D-4654-91DD-AE7338E81803}"/>
    <dgm:cxn modelId="{71BB821E-C3CE-49D8-9E88-220EF6AEC4C5}" type="presOf" srcId="{E2BF78C2-BC87-4028-A01C-52E15DE023FA}" destId="{E8CA3AFF-D76A-4746-8FAC-06BF7FDCB81B}" srcOrd="0" destOrd="0" presId="urn:microsoft.com/office/officeart/2005/8/layout/orgChart1"/>
    <dgm:cxn modelId="{FC7FE160-7016-4811-896F-01815916EFC2}" type="presOf" srcId="{33225354-3B15-48F7-AEE4-F619DE78C59C}" destId="{EEB3012F-94EB-461E-BCE5-B13E97C6E264}" srcOrd="1" destOrd="0" presId="urn:microsoft.com/office/officeart/2005/8/layout/orgChart1"/>
    <dgm:cxn modelId="{DF8AD191-7E04-4C49-B402-F3CC2889EB88}" type="presOf" srcId="{9C322271-2A5F-4F34-B20E-E48CCFD3F8F8}" destId="{03AFB9D6-0C79-4820-BD13-7F03C2369C78}" srcOrd="0" destOrd="0" presId="urn:microsoft.com/office/officeart/2005/8/layout/orgChart1"/>
    <dgm:cxn modelId="{814B3D43-0D2D-4360-8B19-1CF4307B4F04}" type="presOf" srcId="{B20A3FDE-5B60-4919-BF6B-1449124149B3}" destId="{61BDAC25-23FE-4C00-861B-0B4B575A48DA}" srcOrd="1" destOrd="0" presId="urn:microsoft.com/office/officeart/2005/8/layout/orgChart1"/>
    <dgm:cxn modelId="{7DFB1D91-FF9B-4694-A188-E2279B15DD0F}" type="presOf" srcId="{FDCF8D3E-7EBC-4B35-9138-2B7F00D6E593}" destId="{FECA24AA-0F65-426C-A71D-52BCF895673A}" srcOrd="0" destOrd="0" presId="urn:microsoft.com/office/officeart/2005/8/layout/orgChart1"/>
    <dgm:cxn modelId="{C776ACD1-5A60-40F5-809C-46272B7A17BC}" srcId="{B20A3FDE-5B60-4919-BF6B-1449124149B3}" destId="{48C5BB4A-BBC5-4409-BF8E-DBADC8966812}" srcOrd="1" destOrd="0" parTransId="{BBFB5077-1A4B-4D07-90C5-9EBEA205A1B4}" sibTransId="{421947C2-6FF2-4CC7-852E-8DC7ED67A834}"/>
    <dgm:cxn modelId="{D9FC3C49-0245-4D47-B09B-804EDF6C0FB0}" type="presOf" srcId="{F6F3384E-7205-4E0E-A1AF-8A8EFAB3B3BD}" destId="{771AFA76-812F-4502-9E01-0ABF29397F87}" srcOrd="1" destOrd="0" presId="urn:microsoft.com/office/officeart/2005/8/layout/orgChart1"/>
    <dgm:cxn modelId="{76655284-7123-4103-975B-B763B5BA433C}" type="presOf" srcId="{FC36BFA5-5489-4EC1-9248-DE8786349B56}" destId="{A19EC9CD-B45D-4D61-A543-32A74AB3936B}" srcOrd="0" destOrd="0" presId="urn:microsoft.com/office/officeart/2005/8/layout/orgChart1"/>
    <dgm:cxn modelId="{9E64AC68-EEFA-4DD6-B25F-A3D4F9BEAD3C}" type="presOf" srcId="{BC97B747-7281-4E05-9BDE-B575FD2E0A5F}" destId="{385E2728-DB5B-450D-B5CE-48FA9420613F}" srcOrd="0" destOrd="0" presId="urn:microsoft.com/office/officeart/2005/8/layout/orgChart1"/>
    <dgm:cxn modelId="{F1225306-4DF2-4D6E-A4B7-5370ED811DBB}" type="presOf" srcId="{FC36BFA5-5489-4EC1-9248-DE8786349B56}" destId="{E4820B25-4593-41AB-B652-2565EFB71801}" srcOrd="1" destOrd="0" presId="urn:microsoft.com/office/officeart/2005/8/layout/orgChart1"/>
    <dgm:cxn modelId="{43E92082-49F8-4971-882D-54078B589CB5}" type="presOf" srcId="{C776B58C-7AAD-4D07-A480-B23E4F5507E1}" destId="{973D4117-9BDE-4A2B-B411-B8A3B812B61E}" srcOrd="1" destOrd="0" presId="urn:microsoft.com/office/officeart/2005/8/layout/orgChart1"/>
    <dgm:cxn modelId="{5626F45F-B47A-4182-B9A2-E3C3F364F4D7}" type="presOf" srcId="{82DE23FB-585C-42D3-9D39-D93BCE2DF705}" destId="{E83DCD2D-02BA-4B06-9ECB-F6D306A5DD65}" srcOrd="0" destOrd="0" presId="urn:microsoft.com/office/officeart/2005/8/layout/orgChart1"/>
    <dgm:cxn modelId="{5E511505-0EA4-4946-84B4-438F9E899708}" type="presOf" srcId="{3AAC45AB-5E6B-45F4-AAB2-D8E71FC1D75B}" destId="{11C3F248-DBC1-4D94-BD8D-617B9E22B7AA}" srcOrd="0" destOrd="0" presId="urn:microsoft.com/office/officeart/2005/8/layout/orgChart1"/>
    <dgm:cxn modelId="{B38B880E-F250-498D-A035-677868EF26A6}" type="presOf" srcId="{009F2E81-843D-4F20-AFC0-DB280B97786F}" destId="{4A514552-8925-465F-8EE4-28B457FE2A94}" srcOrd="1" destOrd="0" presId="urn:microsoft.com/office/officeart/2005/8/layout/orgChart1"/>
    <dgm:cxn modelId="{4DD18935-DFDE-4518-83DA-3DF4A343772E}" type="presOf" srcId="{33225354-3B15-48F7-AEE4-F619DE78C59C}" destId="{30B3EAEB-F133-4984-B190-6AB6B15CBD40}" srcOrd="0" destOrd="0" presId="urn:microsoft.com/office/officeart/2005/8/layout/orgChart1"/>
    <dgm:cxn modelId="{762DD018-2D8A-42E4-A9D2-DC53148AFC5E}" type="presOf" srcId="{FC063874-E9C5-4A14-BE8A-D558C6B8FCB6}" destId="{B9FAE900-16D7-4F51-A862-6DEBF63C5DAE}" srcOrd="0" destOrd="0" presId="urn:microsoft.com/office/officeart/2005/8/layout/orgChart1"/>
    <dgm:cxn modelId="{4614725F-4EEA-428F-89C3-5DA005F20F2D}" type="presOf" srcId="{FDCF8D3E-7EBC-4B35-9138-2B7F00D6E593}" destId="{955B1703-3D59-4B8D-8729-559C218C44BE}" srcOrd="1" destOrd="0" presId="urn:microsoft.com/office/officeart/2005/8/layout/orgChart1"/>
    <dgm:cxn modelId="{B726BA21-37C3-4A5C-A65F-1BA1C7D71F0A}" srcId="{B20A3FDE-5B60-4919-BF6B-1449124149B3}" destId="{FC36BFA5-5489-4EC1-9248-DE8786349B56}" srcOrd="2" destOrd="0" parTransId="{A3A2319B-893E-4C1C-B4B4-9FEB15F4F96C}" sibTransId="{B773B769-07A4-43C9-A753-C7DD5BB2FDE4}"/>
    <dgm:cxn modelId="{7FA062FD-0767-440A-9704-73CFFDC04A38}" type="presOf" srcId="{009F2E81-843D-4F20-AFC0-DB280B97786F}" destId="{BDD2F7E2-55ED-4D54-B272-02C818CD2BEE}" srcOrd="0" destOrd="0" presId="urn:microsoft.com/office/officeart/2005/8/layout/orgChart1"/>
    <dgm:cxn modelId="{823D1C4A-1FD0-4821-90F3-927369C5D3A0}" type="presOf" srcId="{A875B0ED-5896-40A6-968E-9DAE105F7865}" destId="{FBFD8F45-A900-4C21-9D9F-CF14EB3D3468}" srcOrd="0" destOrd="0" presId="urn:microsoft.com/office/officeart/2005/8/layout/orgChart1"/>
    <dgm:cxn modelId="{D40B10DF-14B2-4E4C-93B6-4847565A5F31}" type="presOf" srcId="{433E8E28-6797-4E37-AA73-2EC587AA0642}" destId="{0D9598BE-929A-4E9B-A74F-26CBB363C7AF}" srcOrd="0" destOrd="0" presId="urn:microsoft.com/office/officeart/2005/8/layout/orgChart1"/>
    <dgm:cxn modelId="{DB0DE84F-E058-435A-A7C1-5DACC86E0DD4}" srcId="{49F9D846-D215-413B-9B4D-B6E99E5F7933}" destId="{82DE23FB-585C-42D3-9D39-D93BCE2DF705}" srcOrd="2" destOrd="0" parTransId="{433E8E28-6797-4E37-AA73-2EC587AA0642}" sibTransId="{008DF58A-1885-4D4E-A6FE-92449CEF1806}"/>
    <dgm:cxn modelId="{81C0051A-726D-4C54-9981-3302B5BDA335}" srcId="{FDCF8D3E-7EBC-4B35-9138-2B7F00D6E593}" destId="{A875B0ED-5896-40A6-968E-9DAE105F7865}" srcOrd="1" destOrd="0" parTransId="{75369E75-A199-4E74-BA78-97D78EA6E8CD}" sibTransId="{02CA455D-0B8A-4F1D-A392-ABEBF1792FD4}"/>
    <dgm:cxn modelId="{71B370B7-3031-44F6-A12A-0FD510D7473E}" srcId="{DCCDEE25-0F3B-43EE-9765-C56354809BCE}" destId="{FDCF8D3E-7EBC-4B35-9138-2B7F00D6E593}" srcOrd="0" destOrd="0" parTransId="{6D80AC0F-2DE8-4494-BC5F-600F2B26E613}" sibTransId="{F77BBE2C-BE73-404A-8357-B1998844D3D5}"/>
    <dgm:cxn modelId="{EE185815-E690-4B0E-97A3-A1EE7D755D8B}" type="presOf" srcId="{B20A3FDE-5B60-4919-BF6B-1449124149B3}" destId="{CB67DE12-3ADE-4610-B668-6D2B0D0BE978}" srcOrd="0" destOrd="0" presId="urn:microsoft.com/office/officeart/2005/8/layout/orgChart1"/>
    <dgm:cxn modelId="{4D8F31F1-9802-415E-A289-F297FC7938A6}" srcId="{B20A3FDE-5B60-4919-BF6B-1449124149B3}" destId="{D30DCB12-3104-452C-8DB1-F27BDDE5C638}" srcOrd="0" destOrd="0" parTransId="{BC97B747-7281-4E05-9BDE-B575FD2E0A5F}" sibTransId="{FE1E4DA6-213A-40A4-A596-1BE51EF63220}"/>
    <dgm:cxn modelId="{D96331E3-B9F0-408C-AC15-196F20E852EE}" type="presOf" srcId="{82DE23FB-585C-42D3-9D39-D93BCE2DF705}" destId="{2046D66C-DD2D-4D9F-AD87-42AE45C1751E}" srcOrd="1" destOrd="0" presId="urn:microsoft.com/office/officeart/2005/8/layout/orgChart1"/>
    <dgm:cxn modelId="{6108778B-B8CE-4142-8A1B-FD96CF8DA674}" type="presOf" srcId="{9B1D021D-ADB5-4B93-BF11-DE787F16FA60}" destId="{C999239B-C538-4016-8D04-D41E59FACE70}" srcOrd="0" destOrd="0" presId="urn:microsoft.com/office/officeart/2005/8/layout/orgChart1"/>
    <dgm:cxn modelId="{ECE4F641-2EA3-4CC9-B626-B015390C31A7}" type="presOf" srcId="{D30DCB12-3104-452C-8DB1-F27BDDE5C638}" destId="{3F7A64B5-3334-4706-8F90-AEE5484E8E0E}" srcOrd="1" destOrd="0" presId="urn:microsoft.com/office/officeart/2005/8/layout/orgChart1"/>
    <dgm:cxn modelId="{DD0C9D0E-F6DA-45C3-8F1C-443AD6D2FE48}" srcId="{FDCF8D3E-7EBC-4B35-9138-2B7F00D6E593}" destId="{B20A3FDE-5B60-4919-BF6B-1449124149B3}" srcOrd="2" destOrd="0" parTransId="{9B1D021D-ADB5-4B93-BF11-DE787F16FA60}" sibTransId="{AF2911EC-0E53-4FEB-849E-83339452C599}"/>
    <dgm:cxn modelId="{16046D32-A896-4310-AE04-C27E7A6BC986}" srcId="{49F9D846-D215-413B-9B4D-B6E99E5F7933}" destId="{33225354-3B15-48F7-AEE4-F619DE78C59C}" srcOrd="0" destOrd="0" parTransId="{E2BF78C2-BC87-4028-A01C-52E15DE023FA}" sibTransId="{C7F89952-6392-446C-8EF1-11FFAE0999E4}"/>
    <dgm:cxn modelId="{76D4C0CD-FBEB-4C7D-80E5-3169B667C2F9}" srcId="{FDCF8D3E-7EBC-4B35-9138-2B7F00D6E593}" destId="{49F9D846-D215-413B-9B4D-B6E99E5F7933}" srcOrd="0" destOrd="0" parTransId="{99B7C58E-EB29-4CD1-B108-E2167A34C708}" sibTransId="{3984711F-96FF-4FE2-9136-A29A2B2BE326}"/>
    <dgm:cxn modelId="{89A5941C-DF46-42C9-A406-54C9E1989CAB}" srcId="{49F9D846-D215-413B-9B4D-B6E99E5F7933}" destId="{C776B58C-7AAD-4D07-A480-B23E4F5507E1}" srcOrd="1" destOrd="0" parTransId="{3AAC45AB-5E6B-45F4-AAB2-D8E71FC1D75B}" sibTransId="{DCEF986A-0980-425B-978E-DEEB862AD00A}"/>
    <dgm:cxn modelId="{1C170DE7-DCCA-4E92-81EA-C9E19CC41D27}" type="presOf" srcId="{A3A2319B-893E-4C1C-B4B4-9FEB15F4F96C}" destId="{A52BF1EF-D71B-42A7-B751-52B35A68E66F}" srcOrd="0" destOrd="0" presId="urn:microsoft.com/office/officeart/2005/8/layout/orgChart1"/>
    <dgm:cxn modelId="{BFB57EC1-EE7C-4DA2-A4A3-D3D01BB1C909}" type="presOf" srcId="{75369E75-A199-4E74-BA78-97D78EA6E8CD}" destId="{438D64BB-2E9B-48B1-969B-C672C3560375}" srcOrd="0" destOrd="0" presId="urn:microsoft.com/office/officeart/2005/8/layout/orgChart1"/>
    <dgm:cxn modelId="{956CBB27-A7F8-41B0-856D-BAB42CB7D9D2}" type="presOf" srcId="{C776B58C-7AAD-4D07-A480-B23E4F5507E1}" destId="{6CC5CAB7-970F-4734-9278-391C68A79763}" srcOrd="0" destOrd="0" presId="urn:microsoft.com/office/officeart/2005/8/layout/orgChart1"/>
    <dgm:cxn modelId="{8C8DA1D7-1737-4E2F-9B8F-1C4B5A347D1B}" type="presOf" srcId="{99B7C58E-EB29-4CD1-B108-E2167A34C708}" destId="{AD4C3B6A-5B53-4789-BA0A-667111A060ED}" srcOrd="0" destOrd="0" presId="urn:microsoft.com/office/officeart/2005/8/layout/orgChart1"/>
    <dgm:cxn modelId="{5FF61F9A-5D7F-4761-9F64-83CB4B6CDB13}" type="presOf" srcId="{D30DCB12-3104-452C-8DB1-F27BDDE5C638}" destId="{337D3D71-37C3-48F0-AB64-932BD870B8F1}" srcOrd="0" destOrd="0" presId="urn:microsoft.com/office/officeart/2005/8/layout/orgChart1"/>
    <dgm:cxn modelId="{C3F52AC8-4F8C-4F81-8F48-CE18E6DAB052}" type="presOf" srcId="{48C5BB4A-BBC5-4409-BF8E-DBADC8966812}" destId="{BEA4CD42-CE85-41C9-83F3-DD7EFF4998B6}" srcOrd="1" destOrd="0" presId="urn:microsoft.com/office/officeart/2005/8/layout/orgChart1"/>
    <dgm:cxn modelId="{961E949E-4B9D-45F4-83F6-9D7D0B7AF6A7}" type="presOf" srcId="{A875B0ED-5896-40A6-968E-9DAE105F7865}" destId="{226292E6-B2D6-48F8-BC7B-304D1571396E}" srcOrd="1" destOrd="0" presId="urn:microsoft.com/office/officeart/2005/8/layout/orgChart1"/>
    <dgm:cxn modelId="{78E185F6-DF66-4288-96C9-C5D20B30102D}" type="presOf" srcId="{49F9D846-D215-413B-9B4D-B6E99E5F7933}" destId="{413E102A-2C04-4255-84F1-A92B90A46183}" srcOrd="0" destOrd="0" presId="urn:microsoft.com/office/officeart/2005/8/layout/orgChart1"/>
    <dgm:cxn modelId="{094027E3-B538-49F5-B826-4A384CF3A623}" type="presOf" srcId="{48C5BB4A-BBC5-4409-BF8E-DBADC8966812}" destId="{9B0B4C5C-AA83-432F-A2DC-0E61BBEA5894}" srcOrd="0" destOrd="0" presId="urn:microsoft.com/office/officeart/2005/8/layout/orgChart1"/>
    <dgm:cxn modelId="{6A945344-8CD6-4BAA-89B1-A9F6813021A5}" type="presParOf" srcId="{548046AE-5C98-4111-A85A-F907F8EAAA7C}" destId="{9C6EDC70-6F45-41D4-8D09-19CE1538FB5B}" srcOrd="0" destOrd="0" presId="urn:microsoft.com/office/officeart/2005/8/layout/orgChart1"/>
    <dgm:cxn modelId="{D973AAAF-6061-474D-A45C-D9F8C3B6178E}" type="presParOf" srcId="{9C6EDC70-6F45-41D4-8D09-19CE1538FB5B}" destId="{FF2E9F12-BC3E-43D2-A1FC-E100CC1AFBF3}" srcOrd="0" destOrd="0" presId="urn:microsoft.com/office/officeart/2005/8/layout/orgChart1"/>
    <dgm:cxn modelId="{BD1557CA-37A3-42F7-B0BB-ED5215C6DBFF}" type="presParOf" srcId="{FF2E9F12-BC3E-43D2-A1FC-E100CC1AFBF3}" destId="{FECA24AA-0F65-426C-A71D-52BCF895673A}" srcOrd="0" destOrd="0" presId="urn:microsoft.com/office/officeart/2005/8/layout/orgChart1"/>
    <dgm:cxn modelId="{12618931-7A3D-4E5B-B814-1AF21999E3F4}" type="presParOf" srcId="{FF2E9F12-BC3E-43D2-A1FC-E100CC1AFBF3}" destId="{955B1703-3D59-4B8D-8729-559C218C44BE}" srcOrd="1" destOrd="0" presId="urn:microsoft.com/office/officeart/2005/8/layout/orgChart1"/>
    <dgm:cxn modelId="{3D63A690-06BC-4FDF-9681-DE0AE2B3762B}" type="presParOf" srcId="{9C6EDC70-6F45-41D4-8D09-19CE1538FB5B}" destId="{9F6B9992-1805-44D6-9DA7-9EF16042A96F}" srcOrd="1" destOrd="0" presId="urn:microsoft.com/office/officeart/2005/8/layout/orgChart1"/>
    <dgm:cxn modelId="{5F579B33-721B-421B-8221-EF6018E2755D}" type="presParOf" srcId="{9F6B9992-1805-44D6-9DA7-9EF16042A96F}" destId="{AD4C3B6A-5B53-4789-BA0A-667111A060ED}" srcOrd="0" destOrd="0" presId="urn:microsoft.com/office/officeart/2005/8/layout/orgChart1"/>
    <dgm:cxn modelId="{069CF6BE-D02D-4291-A27B-F45CD4EB2753}" type="presParOf" srcId="{9F6B9992-1805-44D6-9DA7-9EF16042A96F}" destId="{9EE59990-47EA-4D17-98B7-8D7B850BE5BA}" srcOrd="1" destOrd="0" presId="urn:microsoft.com/office/officeart/2005/8/layout/orgChart1"/>
    <dgm:cxn modelId="{74EAB64F-2867-4675-A0CA-EF6F8E979C16}" type="presParOf" srcId="{9EE59990-47EA-4D17-98B7-8D7B850BE5BA}" destId="{6124778A-F411-485E-9867-9436F3FFD539}" srcOrd="0" destOrd="0" presId="urn:microsoft.com/office/officeart/2005/8/layout/orgChart1"/>
    <dgm:cxn modelId="{A7544969-7B2D-4F81-8274-99F2B5621ABC}" type="presParOf" srcId="{6124778A-F411-485E-9867-9436F3FFD539}" destId="{413E102A-2C04-4255-84F1-A92B90A46183}" srcOrd="0" destOrd="0" presId="urn:microsoft.com/office/officeart/2005/8/layout/orgChart1"/>
    <dgm:cxn modelId="{8FAB2134-5A6E-4445-91D1-962AAA875D1C}" type="presParOf" srcId="{6124778A-F411-485E-9867-9436F3FFD539}" destId="{97A2F34F-B58D-4C2A-AB0E-3358E7F5AFFA}" srcOrd="1" destOrd="0" presId="urn:microsoft.com/office/officeart/2005/8/layout/orgChart1"/>
    <dgm:cxn modelId="{1F92D2B4-527C-48B7-98EC-791D05F2A9C1}" type="presParOf" srcId="{9EE59990-47EA-4D17-98B7-8D7B850BE5BA}" destId="{52DFDE96-63BB-4306-8C3B-4A863C8D37DF}" srcOrd="1" destOrd="0" presId="urn:microsoft.com/office/officeart/2005/8/layout/orgChart1"/>
    <dgm:cxn modelId="{DEADF15E-A6BD-42CC-9970-7ADF377B081A}" type="presParOf" srcId="{52DFDE96-63BB-4306-8C3B-4A863C8D37DF}" destId="{E8CA3AFF-D76A-4746-8FAC-06BF7FDCB81B}" srcOrd="0" destOrd="0" presId="urn:microsoft.com/office/officeart/2005/8/layout/orgChart1"/>
    <dgm:cxn modelId="{5763F205-C4D5-4915-A101-D8CCDB1F8BAD}" type="presParOf" srcId="{52DFDE96-63BB-4306-8C3B-4A863C8D37DF}" destId="{8BF81F84-5BD1-4393-8B1B-3C029FD20365}" srcOrd="1" destOrd="0" presId="urn:microsoft.com/office/officeart/2005/8/layout/orgChart1"/>
    <dgm:cxn modelId="{A881EDEF-E35A-4925-B840-DC8A4B5DF836}" type="presParOf" srcId="{8BF81F84-5BD1-4393-8B1B-3C029FD20365}" destId="{5A527C01-D7D6-4242-9985-1ED01F277B4C}" srcOrd="0" destOrd="0" presId="urn:microsoft.com/office/officeart/2005/8/layout/orgChart1"/>
    <dgm:cxn modelId="{D9C9A5CE-0754-4FFF-AAA5-FA5E5209F000}" type="presParOf" srcId="{5A527C01-D7D6-4242-9985-1ED01F277B4C}" destId="{30B3EAEB-F133-4984-B190-6AB6B15CBD40}" srcOrd="0" destOrd="0" presId="urn:microsoft.com/office/officeart/2005/8/layout/orgChart1"/>
    <dgm:cxn modelId="{35A021AB-2E8B-4A07-A89F-7DBE31645FCE}" type="presParOf" srcId="{5A527C01-D7D6-4242-9985-1ED01F277B4C}" destId="{EEB3012F-94EB-461E-BCE5-B13E97C6E264}" srcOrd="1" destOrd="0" presId="urn:microsoft.com/office/officeart/2005/8/layout/orgChart1"/>
    <dgm:cxn modelId="{C9282EA4-B77E-4E04-920C-EAE3BDCDE362}" type="presParOf" srcId="{8BF81F84-5BD1-4393-8B1B-3C029FD20365}" destId="{6E2FFC54-3C3E-409F-839C-C732A41D3C31}" srcOrd="1" destOrd="0" presId="urn:microsoft.com/office/officeart/2005/8/layout/orgChart1"/>
    <dgm:cxn modelId="{39DDA362-4BD2-4F05-B726-3DDDA4C7D0A1}" type="presParOf" srcId="{8BF81F84-5BD1-4393-8B1B-3C029FD20365}" destId="{7B9ACA1F-461A-4D02-964B-A57C95D028AC}" srcOrd="2" destOrd="0" presId="urn:microsoft.com/office/officeart/2005/8/layout/orgChart1"/>
    <dgm:cxn modelId="{1E0FA665-72ED-4E35-BF87-6945DD2FAEAF}" type="presParOf" srcId="{52DFDE96-63BB-4306-8C3B-4A863C8D37DF}" destId="{11C3F248-DBC1-4D94-BD8D-617B9E22B7AA}" srcOrd="2" destOrd="0" presId="urn:microsoft.com/office/officeart/2005/8/layout/orgChart1"/>
    <dgm:cxn modelId="{08FFCE1F-F766-4B20-ABC9-86749E150366}" type="presParOf" srcId="{52DFDE96-63BB-4306-8C3B-4A863C8D37DF}" destId="{2C824B13-076B-49A5-906A-C37511EA6CC4}" srcOrd="3" destOrd="0" presId="urn:microsoft.com/office/officeart/2005/8/layout/orgChart1"/>
    <dgm:cxn modelId="{1C1A3939-FA00-4ECA-83B6-549478CC8B3A}" type="presParOf" srcId="{2C824B13-076B-49A5-906A-C37511EA6CC4}" destId="{F1BFEBCE-4FF2-4585-8B2B-4AFCB6FB6AE0}" srcOrd="0" destOrd="0" presId="urn:microsoft.com/office/officeart/2005/8/layout/orgChart1"/>
    <dgm:cxn modelId="{EE4FB7AA-02BA-4A2D-BAC1-F949857BA8F1}" type="presParOf" srcId="{F1BFEBCE-4FF2-4585-8B2B-4AFCB6FB6AE0}" destId="{6CC5CAB7-970F-4734-9278-391C68A79763}" srcOrd="0" destOrd="0" presId="urn:microsoft.com/office/officeart/2005/8/layout/orgChart1"/>
    <dgm:cxn modelId="{DFEEB656-8D28-4A97-BA10-57A8C353A1CD}" type="presParOf" srcId="{F1BFEBCE-4FF2-4585-8B2B-4AFCB6FB6AE0}" destId="{973D4117-9BDE-4A2B-B411-B8A3B812B61E}" srcOrd="1" destOrd="0" presId="urn:microsoft.com/office/officeart/2005/8/layout/orgChart1"/>
    <dgm:cxn modelId="{0809EBD7-7462-4722-93B6-0CB0758AECA3}" type="presParOf" srcId="{2C824B13-076B-49A5-906A-C37511EA6CC4}" destId="{CBCE1723-02FE-4E3E-B622-3E02E9FF775F}" srcOrd="1" destOrd="0" presId="urn:microsoft.com/office/officeart/2005/8/layout/orgChart1"/>
    <dgm:cxn modelId="{3B9BCFD9-DF81-4FAD-849B-9E9DB5DE86E9}" type="presParOf" srcId="{2C824B13-076B-49A5-906A-C37511EA6CC4}" destId="{621CD13D-EA2D-45B1-994A-9ACCF1F2BC24}" srcOrd="2" destOrd="0" presId="urn:microsoft.com/office/officeart/2005/8/layout/orgChart1"/>
    <dgm:cxn modelId="{20407026-7C2C-4BD1-AD53-8411F3FFFF73}" type="presParOf" srcId="{52DFDE96-63BB-4306-8C3B-4A863C8D37DF}" destId="{0D9598BE-929A-4E9B-A74F-26CBB363C7AF}" srcOrd="4" destOrd="0" presId="urn:microsoft.com/office/officeart/2005/8/layout/orgChart1"/>
    <dgm:cxn modelId="{9A6DFCE9-ABB3-469C-A11D-4ACFA79AC279}" type="presParOf" srcId="{52DFDE96-63BB-4306-8C3B-4A863C8D37DF}" destId="{AD84815F-74E9-4F39-9313-84D6AB975A4F}" srcOrd="5" destOrd="0" presId="urn:microsoft.com/office/officeart/2005/8/layout/orgChart1"/>
    <dgm:cxn modelId="{42D666C4-58F3-433B-9CDF-AFEF5CF30AF0}" type="presParOf" srcId="{AD84815F-74E9-4F39-9313-84D6AB975A4F}" destId="{60FE1FCA-CB4C-491E-80FE-7AF19DFB1723}" srcOrd="0" destOrd="0" presId="urn:microsoft.com/office/officeart/2005/8/layout/orgChart1"/>
    <dgm:cxn modelId="{76E53C5F-195D-47D4-9278-CC990DF1714E}" type="presParOf" srcId="{60FE1FCA-CB4C-491E-80FE-7AF19DFB1723}" destId="{E83DCD2D-02BA-4B06-9ECB-F6D306A5DD65}" srcOrd="0" destOrd="0" presId="urn:microsoft.com/office/officeart/2005/8/layout/orgChart1"/>
    <dgm:cxn modelId="{23D8BA00-A707-4F33-84B3-2B7C090181D6}" type="presParOf" srcId="{60FE1FCA-CB4C-491E-80FE-7AF19DFB1723}" destId="{2046D66C-DD2D-4D9F-AD87-42AE45C1751E}" srcOrd="1" destOrd="0" presId="urn:microsoft.com/office/officeart/2005/8/layout/orgChart1"/>
    <dgm:cxn modelId="{221E4CFE-3255-4325-8DC0-4DA382FBFC02}" type="presParOf" srcId="{AD84815F-74E9-4F39-9313-84D6AB975A4F}" destId="{1B21D24A-23CC-48E8-9C3E-855869969E96}" srcOrd="1" destOrd="0" presId="urn:microsoft.com/office/officeart/2005/8/layout/orgChart1"/>
    <dgm:cxn modelId="{600CA64C-E2F3-4138-9D49-99492357EE32}" type="presParOf" srcId="{AD84815F-74E9-4F39-9313-84D6AB975A4F}" destId="{7858CC8D-00EA-4F5E-BBDA-4FD57B730473}" srcOrd="2" destOrd="0" presId="urn:microsoft.com/office/officeart/2005/8/layout/orgChart1"/>
    <dgm:cxn modelId="{4B6A63AC-D24E-49A1-9F14-DB24FF9FA049}" type="presParOf" srcId="{9EE59990-47EA-4D17-98B7-8D7B850BE5BA}" destId="{5CB89022-5D98-4842-A52F-4E1126761AD5}" srcOrd="2" destOrd="0" presId="urn:microsoft.com/office/officeart/2005/8/layout/orgChart1"/>
    <dgm:cxn modelId="{3AD4029C-95B1-4680-91EA-ADC6DC9D6150}" type="presParOf" srcId="{9F6B9992-1805-44D6-9DA7-9EF16042A96F}" destId="{438D64BB-2E9B-48B1-969B-C672C3560375}" srcOrd="2" destOrd="0" presId="urn:microsoft.com/office/officeart/2005/8/layout/orgChart1"/>
    <dgm:cxn modelId="{7FBFFFFB-7F08-4CC4-9A15-3E7288B464E3}" type="presParOf" srcId="{9F6B9992-1805-44D6-9DA7-9EF16042A96F}" destId="{C5D6DCEE-F00E-4F09-A99D-C454F352319D}" srcOrd="3" destOrd="0" presId="urn:microsoft.com/office/officeart/2005/8/layout/orgChart1"/>
    <dgm:cxn modelId="{28298EB4-D534-40CA-9E78-AADD3F694BE7}" type="presParOf" srcId="{C5D6DCEE-F00E-4F09-A99D-C454F352319D}" destId="{7AED1088-E3D0-4856-9939-601838669FDE}" srcOrd="0" destOrd="0" presId="urn:microsoft.com/office/officeart/2005/8/layout/orgChart1"/>
    <dgm:cxn modelId="{48F92127-88CA-4EFE-9C65-B01F215EC46A}" type="presParOf" srcId="{7AED1088-E3D0-4856-9939-601838669FDE}" destId="{FBFD8F45-A900-4C21-9D9F-CF14EB3D3468}" srcOrd="0" destOrd="0" presId="urn:microsoft.com/office/officeart/2005/8/layout/orgChart1"/>
    <dgm:cxn modelId="{8C09221C-C8FE-4ADA-855A-B86382EEEBA7}" type="presParOf" srcId="{7AED1088-E3D0-4856-9939-601838669FDE}" destId="{226292E6-B2D6-48F8-BC7B-304D1571396E}" srcOrd="1" destOrd="0" presId="urn:microsoft.com/office/officeart/2005/8/layout/orgChart1"/>
    <dgm:cxn modelId="{B2CDA733-0E3D-45A2-99BC-F2677E1597F4}" type="presParOf" srcId="{C5D6DCEE-F00E-4F09-A99D-C454F352319D}" destId="{7BE9C47F-5830-4351-BEF3-5DF17D371754}" srcOrd="1" destOrd="0" presId="urn:microsoft.com/office/officeart/2005/8/layout/orgChart1"/>
    <dgm:cxn modelId="{1484B76F-7A92-4230-B8C7-7C0C16DDA2C1}" type="presParOf" srcId="{7BE9C47F-5830-4351-BEF3-5DF17D371754}" destId="{B9FAE900-16D7-4F51-A862-6DEBF63C5DAE}" srcOrd="0" destOrd="0" presId="urn:microsoft.com/office/officeart/2005/8/layout/orgChart1"/>
    <dgm:cxn modelId="{7898BD81-3ACE-4BF9-9F91-EEF27D430F2A}" type="presParOf" srcId="{7BE9C47F-5830-4351-BEF3-5DF17D371754}" destId="{D4DA42B3-270D-4EDF-A4FA-849AE3CEA85E}" srcOrd="1" destOrd="0" presId="urn:microsoft.com/office/officeart/2005/8/layout/orgChart1"/>
    <dgm:cxn modelId="{2E95D25B-1B5E-41D4-853F-5A6FF2D0771B}" type="presParOf" srcId="{D4DA42B3-270D-4EDF-A4FA-849AE3CEA85E}" destId="{15AA98CE-EABF-4E9A-B611-1923CEBE109C}" srcOrd="0" destOrd="0" presId="urn:microsoft.com/office/officeart/2005/8/layout/orgChart1"/>
    <dgm:cxn modelId="{C94333F4-81E6-49F5-AD82-F38B0B7F208C}" type="presParOf" srcId="{15AA98CE-EABF-4E9A-B611-1923CEBE109C}" destId="{88DC076B-A583-4F04-B648-64221DFC24DE}" srcOrd="0" destOrd="0" presId="urn:microsoft.com/office/officeart/2005/8/layout/orgChart1"/>
    <dgm:cxn modelId="{30D1C107-AA47-4F52-9CF1-32D5C1DE47E9}" type="presParOf" srcId="{15AA98CE-EABF-4E9A-B611-1923CEBE109C}" destId="{771AFA76-812F-4502-9E01-0ABF29397F87}" srcOrd="1" destOrd="0" presId="urn:microsoft.com/office/officeart/2005/8/layout/orgChart1"/>
    <dgm:cxn modelId="{060CCEA5-A3B0-47C3-8060-B8D1A49A95B2}" type="presParOf" srcId="{D4DA42B3-270D-4EDF-A4FA-849AE3CEA85E}" destId="{40470005-9DD5-4FFF-89E3-3ABF29386813}" srcOrd="1" destOrd="0" presId="urn:microsoft.com/office/officeart/2005/8/layout/orgChart1"/>
    <dgm:cxn modelId="{C17F7811-B796-47D6-B5C0-5A2ECBADBC04}" type="presParOf" srcId="{D4DA42B3-270D-4EDF-A4FA-849AE3CEA85E}" destId="{3BD6D854-7473-4F32-996A-78081DAB2383}" srcOrd="2" destOrd="0" presId="urn:microsoft.com/office/officeart/2005/8/layout/orgChart1"/>
    <dgm:cxn modelId="{0F215943-5F8C-4D27-BDAF-AD32832E7785}" type="presParOf" srcId="{7BE9C47F-5830-4351-BEF3-5DF17D371754}" destId="{03AFB9D6-0C79-4820-BD13-7F03C2369C78}" srcOrd="2" destOrd="0" presId="urn:microsoft.com/office/officeart/2005/8/layout/orgChart1"/>
    <dgm:cxn modelId="{179AC161-6A1B-4AA5-BD24-2A87D02842D2}" type="presParOf" srcId="{7BE9C47F-5830-4351-BEF3-5DF17D371754}" destId="{A1030EED-9A9B-4570-94A7-36C50A468417}" srcOrd="3" destOrd="0" presId="urn:microsoft.com/office/officeart/2005/8/layout/orgChart1"/>
    <dgm:cxn modelId="{6316051A-FB16-47C1-8D8B-2E89B3814545}" type="presParOf" srcId="{A1030EED-9A9B-4570-94A7-36C50A468417}" destId="{B933306C-8D69-4F7B-914E-864732A7DE0F}" srcOrd="0" destOrd="0" presId="urn:microsoft.com/office/officeart/2005/8/layout/orgChart1"/>
    <dgm:cxn modelId="{F9CF5B95-B706-429C-BF55-205AF11DAF53}" type="presParOf" srcId="{B933306C-8D69-4F7B-914E-864732A7DE0F}" destId="{BDD2F7E2-55ED-4D54-B272-02C818CD2BEE}" srcOrd="0" destOrd="0" presId="urn:microsoft.com/office/officeart/2005/8/layout/orgChart1"/>
    <dgm:cxn modelId="{F954E46C-41DC-4900-9898-182B9FAED1DD}" type="presParOf" srcId="{B933306C-8D69-4F7B-914E-864732A7DE0F}" destId="{4A514552-8925-465F-8EE4-28B457FE2A94}" srcOrd="1" destOrd="0" presId="urn:microsoft.com/office/officeart/2005/8/layout/orgChart1"/>
    <dgm:cxn modelId="{3F1D1670-354D-46E5-AACD-66AE33017A4D}" type="presParOf" srcId="{A1030EED-9A9B-4570-94A7-36C50A468417}" destId="{8520A9FD-CC79-4911-9E1F-5251176841FB}" srcOrd="1" destOrd="0" presId="urn:microsoft.com/office/officeart/2005/8/layout/orgChart1"/>
    <dgm:cxn modelId="{4FF5BE94-5201-43CB-90F0-FD99F1289CB4}" type="presParOf" srcId="{A1030EED-9A9B-4570-94A7-36C50A468417}" destId="{E89B9BAF-1614-469D-AA25-E6F9C5CA2C76}" srcOrd="2" destOrd="0" presId="urn:microsoft.com/office/officeart/2005/8/layout/orgChart1"/>
    <dgm:cxn modelId="{D8925D7A-B7AF-4EF8-9997-84B8453D4BCF}" type="presParOf" srcId="{C5D6DCEE-F00E-4F09-A99D-C454F352319D}" destId="{4380F6B1-4574-4743-B94C-BE41F4AE224E}" srcOrd="2" destOrd="0" presId="urn:microsoft.com/office/officeart/2005/8/layout/orgChart1"/>
    <dgm:cxn modelId="{1F8FFFA0-01E4-4183-87DF-BFABF6D1CE4C}" type="presParOf" srcId="{9F6B9992-1805-44D6-9DA7-9EF16042A96F}" destId="{C999239B-C538-4016-8D04-D41E59FACE70}" srcOrd="4" destOrd="0" presId="urn:microsoft.com/office/officeart/2005/8/layout/orgChart1"/>
    <dgm:cxn modelId="{64137307-2F56-4667-9E40-FB4DE2B1543D}" type="presParOf" srcId="{9F6B9992-1805-44D6-9DA7-9EF16042A96F}" destId="{4533219C-6533-4E0E-A31D-BF5DB7B7B501}" srcOrd="5" destOrd="0" presId="urn:microsoft.com/office/officeart/2005/8/layout/orgChart1"/>
    <dgm:cxn modelId="{EF7C208D-D039-4281-A29A-9C1CD878BEC8}" type="presParOf" srcId="{4533219C-6533-4E0E-A31D-BF5DB7B7B501}" destId="{06A86698-F253-4F4E-886A-260193F5C9F6}" srcOrd="0" destOrd="0" presId="urn:microsoft.com/office/officeart/2005/8/layout/orgChart1"/>
    <dgm:cxn modelId="{0D096E31-D5D9-4BA7-AA9D-F182FF613087}" type="presParOf" srcId="{06A86698-F253-4F4E-886A-260193F5C9F6}" destId="{CB67DE12-3ADE-4610-B668-6D2B0D0BE978}" srcOrd="0" destOrd="0" presId="urn:microsoft.com/office/officeart/2005/8/layout/orgChart1"/>
    <dgm:cxn modelId="{FEA4E39C-C70B-4286-AA71-CF19A414D460}" type="presParOf" srcId="{06A86698-F253-4F4E-886A-260193F5C9F6}" destId="{61BDAC25-23FE-4C00-861B-0B4B575A48DA}" srcOrd="1" destOrd="0" presId="urn:microsoft.com/office/officeart/2005/8/layout/orgChart1"/>
    <dgm:cxn modelId="{26B7F3A8-EB5A-4536-AE6C-8FBA1211B9EE}" type="presParOf" srcId="{4533219C-6533-4E0E-A31D-BF5DB7B7B501}" destId="{C7F6BC5A-3A68-4579-A8D2-75D97D259A30}" srcOrd="1" destOrd="0" presId="urn:microsoft.com/office/officeart/2005/8/layout/orgChart1"/>
    <dgm:cxn modelId="{158557C6-60F9-4C84-A6A1-2EA343335904}" type="presParOf" srcId="{C7F6BC5A-3A68-4579-A8D2-75D97D259A30}" destId="{385E2728-DB5B-450D-B5CE-48FA9420613F}" srcOrd="0" destOrd="0" presId="urn:microsoft.com/office/officeart/2005/8/layout/orgChart1"/>
    <dgm:cxn modelId="{D91A72A9-8103-4921-B3DE-EFEC9F04631E}" type="presParOf" srcId="{C7F6BC5A-3A68-4579-A8D2-75D97D259A30}" destId="{81246D13-70B3-43D9-87F2-AA21358560B3}" srcOrd="1" destOrd="0" presId="urn:microsoft.com/office/officeart/2005/8/layout/orgChart1"/>
    <dgm:cxn modelId="{FEE8B1A4-FBA0-4201-B9EA-4897D07767CF}" type="presParOf" srcId="{81246D13-70B3-43D9-87F2-AA21358560B3}" destId="{7A8824D0-8A84-4157-B731-A580C6566C53}" srcOrd="0" destOrd="0" presId="urn:microsoft.com/office/officeart/2005/8/layout/orgChart1"/>
    <dgm:cxn modelId="{56ED8589-7618-40D8-BC5B-0EF36FAEB0BD}" type="presParOf" srcId="{7A8824D0-8A84-4157-B731-A580C6566C53}" destId="{337D3D71-37C3-48F0-AB64-932BD870B8F1}" srcOrd="0" destOrd="0" presId="urn:microsoft.com/office/officeart/2005/8/layout/orgChart1"/>
    <dgm:cxn modelId="{4BC128D4-48A6-483B-9672-FC68DC3A136F}" type="presParOf" srcId="{7A8824D0-8A84-4157-B731-A580C6566C53}" destId="{3F7A64B5-3334-4706-8F90-AEE5484E8E0E}" srcOrd="1" destOrd="0" presId="urn:microsoft.com/office/officeart/2005/8/layout/orgChart1"/>
    <dgm:cxn modelId="{8BE5E3ED-71A4-4EF7-810B-9A254841AD11}" type="presParOf" srcId="{81246D13-70B3-43D9-87F2-AA21358560B3}" destId="{6C7C00F5-6823-485A-AA37-746718F7BA61}" srcOrd="1" destOrd="0" presId="urn:microsoft.com/office/officeart/2005/8/layout/orgChart1"/>
    <dgm:cxn modelId="{F4A3134E-7836-4B4C-B310-53F85421C38F}" type="presParOf" srcId="{81246D13-70B3-43D9-87F2-AA21358560B3}" destId="{0DC12BBF-AB1F-44E3-9719-C77D9A8A7473}" srcOrd="2" destOrd="0" presId="urn:microsoft.com/office/officeart/2005/8/layout/orgChart1"/>
    <dgm:cxn modelId="{CC889673-3D81-40FB-89E1-AD169BE551A1}" type="presParOf" srcId="{C7F6BC5A-3A68-4579-A8D2-75D97D259A30}" destId="{BEFFA0C7-6986-482B-8929-646EC4CFB151}" srcOrd="2" destOrd="0" presId="urn:microsoft.com/office/officeart/2005/8/layout/orgChart1"/>
    <dgm:cxn modelId="{5C2B5612-4072-4183-B802-BEC023A065C3}" type="presParOf" srcId="{C7F6BC5A-3A68-4579-A8D2-75D97D259A30}" destId="{02EBE064-C2A8-4EC0-8B16-BE8B9F78D9F5}" srcOrd="3" destOrd="0" presId="urn:microsoft.com/office/officeart/2005/8/layout/orgChart1"/>
    <dgm:cxn modelId="{9D14D444-A277-404B-A797-17D54373BB16}" type="presParOf" srcId="{02EBE064-C2A8-4EC0-8B16-BE8B9F78D9F5}" destId="{E4F9311C-893A-4B66-93C2-5AFE092DEF1A}" srcOrd="0" destOrd="0" presId="urn:microsoft.com/office/officeart/2005/8/layout/orgChart1"/>
    <dgm:cxn modelId="{D9776F67-17E3-44A2-BB42-D1D851B71A8F}" type="presParOf" srcId="{E4F9311C-893A-4B66-93C2-5AFE092DEF1A}" destId="{9B0B4C5C-AA83-432F-A2DC-0E61BBEA5894}" srcOrd="0" destOrd="0" presId="urn:microsoft.com/office/officeart/2005/8/layout/orgChart1"/>
    <dgm:cxn modelId="{BA2D50B5-D160-4BC1-A83F-C35CB50658A8}" type="presParOf" srcId="{E4F9311C-893A-4B66-93C2-5AFE092DEF1A}" destId="{BEA4CD42-CE85-41C9-83F3-DD7EFF4998B6}" srcOrd="1" destOrd="0" presId="urn:microsoft.com/office/officeart/2005/8/layout/orgChart1"/>
    <dgm:cxn modelId="{2E371179-8CB4-4B8F-8A22-9A95B8341BF5}" type="presParOf" srcId="{02EBE064-C2A8-4EC0-8B16-BE8B9F78D9F5}" destId="{09742341-6EA9-4D15-9253-76698E710E74}" srcOrd="1" destOrd="0" presId="urn:microsoft.com/office/officeart/2005/8/layout/orgChart1"/>
    <dgm:cxn modelId="{2637F0F2-386C-4B36-AA64-CE36511BC0E8}" type="presParOf" srcId="{02EBE064-C2A8-4EC0-8B16-BE8B9F78D9F5}" destId="{48D72607-C10F-42EE-8587-04B6AFCDF259}" srcOrd="2" destOrd="0" presId="urn:microsoft.com/office/officeart/2005/8/layout/orgChart1"/>
    <dgm:cxn modelId="{832F8DAE-7A2A-4A69-95B5-1CA0DDCE8691}" type="presParOf" srcId="{C7F6BC5A-3A68-4579-A8D2-75D97D259A30}" destId="{A52BF1EF-D71B-42A7-B751-52B35A68E66F}" srcOrd="4" destOrd="0" presId="urn:microsoft.com/office/officeart/2005/8/layout/orgChart1"/>
    <dgm:cxn modelId="{19570075-7521-49A4-A39F-FF52836F5154}" type="presParOf" srcId="{C7F6BC5A-3A68-4579-A8D2-75D97D259A30}" destId="{5D206315-A6A5-4CA8-82DD-38E199E7BF48}" srcOrd="5" destOrd="0" presId="urn:microsoft.com/office/officeart/2005/8/layout/orgChart1"/>
    <dgm:cxn modelId="{75EED5C5-C014-4C43-89DE-0780F5F9A31A}" type="presParOf" srcId="{5D206315-A6A5-4CA8-82DD-38E199E7BF48}" destId="{90B1C093-02DA-4C10-81A5-3411B4A37973}" srcOrd="0" destOrd="0" presId="urn:microsoft.com/office/officeart/2005/8/layout/orgChart1"/>
    <dgm:cxn modelId="{8AA5C677-6351-4519-BD3A-DD13E8E346B0}" type="presParOf" srcId="{90B1C093-02DA-4C10-81A5-3411B4A37973}" destId="{A19EC9CD-B45D-4D61-A543-32A74AB3936B}" srcOrd="0" destOrd="0" presId="urn:microsoft.com/office/officeart/2005/8/layout/orgChart1"/>
    <dgm:cxn modelId="{1CCD3E3C-B655-422A-8A31-1993FD10F22A}" type="presParOf" srcId="{90B1C093-02DA-4C10-81A5-3411B4A37973}" destId="{E4820B25-4593-41AB-B652-2565EFB71801}" srcOrd="1" destOrd="0" presId="urn:microsoft.com/office/officeart/2005/8/layout/orgChart1"/>
    <dgm:cxn modelId="{E09601BE-E05A-4A0A-A7BE-8C8627C96FF1}" type="presParOf" srcId="{5D206315-A6A5-4CA8-82DD-38E199E7BF48}" destId="{F0B1E9EF-4B75-4FEB-8ECC-A43295CD35D0}" srcOrd="1" destOrd="0" presId="urn:microsoft.com/office/officeart/2005/8/layout/orgChart1"/>
    <dgm:cxn modelId="{EDD92546-149A-4029-BB83-3ADD0B0F1FCB}" type="presParOf" srcId="{5D206315-A6A5-4CA8-82DD-38E199E7BF48}" destId="{1EE68DEC-2EE7-42B3-8836-66AFB6D887C8}" srcOrd="2" destOrd="0" presId="urn:microsoft.com/office/officeart/2005/8/layout/orgChart1"/>
    <dgm:cxn modelId="{7B1C4089-2830-46F9-9912-707299D4EF31}" type="presParOf" srcId="{4533219C-6533-4E0E-A31D-BF5DB7B7B501}" destId="{ED3E1C6F-1014-4FCE-860D-5BD9EDF0C79C}" srcOrd="2" destOrd="0" presId="urn:microsoft.com/office/officeart/2005/8/layout/orgChart1"/>
    <dgm:cxn modelId="{41478230-EB72-45EB-8B7A-6BCB189C2D0F}" type="presParOf" srcId="{9C6EDC70-6F45-41D4-8D09-19CE1538FB5B}" destId="{ACA7A9D8-6BE8-4A95-B0B7-47CF99DC076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3072BF-6AFF-4E11-BC32-24333B25811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0D548817-70AC-4673-83BF-431CE1443499}">
      <dgm:prSet phldrT="[Metin]"/>
      <dgm:spPr/>
      <dgm:t>
        <a:bodyPr/>
        <a:lstStyle/>
        <a:p>
          <a:r>
            <a:rPr lang="tr-TR" dirty="0" smtClean="0"/>
            <a:t>Tek faktörlü desen</a:t>
          </a:r>
          <a:endParaRPr lang="tr-TR" dirty="0"/>
        </a:p>
      </dgm:t>
    </dgm:pt>
    <dgm:pt modelId="{88EC7851-6DF7-42E0-9526-F2AF072CC36A}" type="parTrans" cxnId="{3CFE0552-3E20-4E06-9F6C-75694103D6F6}">
      <dgm:prSet/>
      <dgm:spPr/>
      <dgm:t>
        <a:bodyPr/>
        <a:lstStyle/>
        <a:p>
          <a:endParaRPr lang="tr-TR"/>
        </a:p>
      </dgm:t>
    </dgm:pt>
    <dgm:pt modelId="{248C22B2-F214-40C4-93C8-9FE43D179DB6}" type="sibTrans" cxnId="{3CFE0552-3E20-4E06-9F6C-75694103D6F6}">
      <dgm:prSet/>
      <dgm:spPr/>
      <dgm:t>
        <a:bodyPr/>
        <a:lstStyle/>
        <a:p>
          <a:endParaRPr lang="tr-TR"/>
        </a:p>
      </dgm:t>
    </dgm:pt>
    <dgm:pt modelId="{AA96FCCE-278F-439E-9510-B9BDC78FBE1F}">
      <dgm:prSet phldrT="[Metin]"/>
      <dgm:spPr/>
      <dgm:t>
        <a:bodyPr/>
        <a:lstStyle/>
        <a:p>
          <a:r>
            <a:rPr lang="tr-TR" dirty="0" err="1" smtClean="0"/>
            <a:t>Gruplararası</a:t>
          </a:r>
          <a:endParaRPr lang="tr-TR" dirty="0" smtClean="0"/>
        </a:p>
        <a:p>
          <a:r>
            <a:rPr lang="tr-TR" dirty="0" smtClean="0"/>
            <a:t>(</a:t>
          </a:r>
          <a:r>
            <a:rPr lang="tr-TR" dirty="0" err="1" smtClean="0"/>
            <a:t>deneklerarası</a:t>
          </a:r>
          <a:r>
            <a:rPr lang="tr-TR" dirty="0" smtClean="0"/>
            <a:t>)</a:t>
          </a:r>
          <a:endParaRPr lang="tr-TR" dirty="0"/>
        </a:p>
      </dgm:t>
    </dgm:pt>
    <dgm:pt modelId="{6A895C9F-818A-4F7B-A496-6857BC0E6AA2}" type="parTrans" cxnId="{0D07A3D7-F85C-4D8E-BC31-8773BC2AC42A}">
      <dgm:prSet/>
      <dgm:spPr/>
      <dgm:t>
        <a:bodyPr/>
        <a:lstStyle/>
        <a:p>
          <a:endParaRPr lang="tr-TR"/>
        </a:p>
      </dgm:t>
    </dgm:pt>
    <dgm:pt modelId="{F9375203-8FFA-4AEE-BF00-DD334CC3214C}" type="sibTrans" cxnId="{0D07A3D7-F85C-4D8E-BC31-8773BC2AC42A}">
      <dgm:prSet/>
      <dgm:spPr/>
      <dgm:t>
        <a:bodyPr/>
        <a:lstStyle/>
        <a:p>
          <a:endParaRPr lang="tr-TR"/>
        </a:p>
      </dgm:t>
    </dgm:pt>
    <dgm:pt modelId="{0CAA8E4E-25D8-4BBB-AD0D-B960D4E7DDD7}">
      <dgm:prSet phldrT="[Metin]"/>
      <dgm:spPr/>
      <dgm:t>
        <a:bodyPr/>
        <a:lstStyle/>
        <a:p>
          <a:r>
            <a:rPr lang="tr-TR" dirty="0" err="1" smtClean="0"/>
            <a:t>Gruplariçi</a:t>
          </a:r>
          <a:endParaRPr lang="tr-TR" dirty="0" smtClean="0"/>
        </a:p>
        <a:p>
          <a:r>
            <a:rPr lang="tr-TR" dirty="0" smtClean="0"/>
            <a:t>(</a:t>
          </a:r>
          <a:r>
            <a:rPr lang="tr-TR" dirty="0" err="1" smtClean="0"/>
            <a:t>denekleriçi</a:t>
          </a:r>
          <a:r>
            <a:rPr lang="tr-TR" dirty="0" smtClean="0"/>
            <a:t>)</a:t>
          </a:r>
          <a:endParaRPr lang="tr-TR" dirty="0"/>
        </a:p>
      </dgm:t>
    </dgm:pt>
    <dgm:pt modelId="{EBC71692-374A-43C5-90A5-EFB3D9135A74}" type="parTrans" cxnId="{6A14549B-37FC-4AFB-8CC4-705FBED79958}">
      <dgm:prSet/>
      <dgm:spPr/>
      <dgm:t>
        <a:bodyPr/>
        <a:lstStyle/>
        <a:p>
          <a:endParaRPr lang="tr-TR"/>
        </a:p>
      </dgm:t>
    </dgm:pt>
    <dgm:pt modelId="{66D7E262-4FE4-4984-834F-03B7953AE567}" type="sibTrans" cxnId="{6A14549B-37FC-4AFB-8CC4-705FBED79958}">
      <dgm:prSet/>
      <dgm:spPr/>
      <dgm:t>
        <a:bodyPr/>
        <a:lstStyle/>
        <a:p>
          <a:endParaRPr lang="tr-TR"/>
        </a:p>
      </dgm:t>
    </dgm:pt>
    <dgm:pt modelId="{CB59A849-C0AC-4D5B-9AC9-F085F5ABA8A7}">
      <dgm:prSet phldrT="[Metin]"/>
      <dgm:spPr/>
      <dgm:t>
        <a:bodyPr/>
        <a:lstStyle/>
        <a:p>
          <a:r>
            <a:rPr lang="tr-TR" dirty="0" smtClean="0"/>
            <a:t>Bağımsız değişken sayısına göre desenler</a:t>
          </a:r>
        </a:p>
      </dgm:t>
    </dgm:pt>
    <dgm:pt modelId="{3997BB21-D954-4F19-8016-E6308545E239}" type="sibTrans" cxnId="{4C059E86-C71A-40ED-A477-26DA52430B8E}">
      <dgm:prSet/>
      <dgm:spPr/>
      <dgm:t>
        <a:bodyPr/>
        <a:lstStyle/>
        <a:p>
          <a:endParaRPr lang="tr-TR"/>
        </a:p>
      </dgm:t>
    </dgm:pt>
    <dgm:pt modelId="{33DA523D-F3D9-42EF-8240-9F0DCE43C9D9}" type="parTrans" cxnId="{4C059E86-C71A-40ED-A477-26DA52430B8E}">
      <dgm:prSet/>
      <dgm:spPr/>
      <dgm:t>
        <a:bodyPr/>
        <a:lstStyle/>
        <a:p>
          <a:endParaRPr lang="tr-TR"/>
        </a:p>
      </dgm:t>
    </dgm:pt>
    <dgm:pt modelId="{50682CAA-3BA9-48CC-A7ED-69CF88058D95}">
      <dgm:prSet/>
      <dgm:spPr/>
      <dgm:t>
        <a:bodyPr/>
        <a:lstStyle/>
        <a:p>
          <a:r>
            <a:rPr lang="tr-TR" dirty="0" smtClean="0"/>
            <a:t>Çok faktörlü desen</a:t>
          </a:r>
          <a:endParaRPr lang="tr-TR" dirty="0"/>
        </a:p>
      </dgm:t>
    </dgm:pt>
    <dgm:pt modelId="{8D7CDEB8-47D0-459D-A8B4-29666EB0F130}" type="parTrans" cxnId="{24D06BE2-AC48-454E-97B8-5CBA2DC86C59}">
      <dgm:prSet/>
      <dgm:spPr/>
      <dgm:t>
        <a:bodyPr/>
        <a:lstStyle/>
        <a:p>
          <a:endParaRPr lang="tr-TR"/>
        </a:p>
      </dgm:t>
    </dgm:pt>
    <dgm:pt modelId="{A54B7F39-31A3-4BFD-9A37-331719B23320}" type="sibTrans" cxnId="{24D06BE2-AC48-454E-97B8-5CBA2DC86C59}">
      <dgm:prSet/>
      <dgm:spPr/>
      <dgm:t>
        <a:bodyPr/>
        <a:lstStyle/>
        <a:p>
          <a:endParaRPr lang="tr-TR"/>
        </a:p>
      </dgm:t>
    </dgm:pt>
    <dgm:pt modelId="{D1E4D86F-D9F8-4036-AA9E-8187FFDFC791}">
      <dgm:prSet/>
      <dgm:spPr/>
      <dgm:t>
        <a:bodyPr/>
        <a:lstStyle/>
        <a:p>
          <a:r>
            <a:rPr lang="tr-TR" dirty="0" err="1" smtClean="0"/>
            <a:t>Gruplararası</a:t>
          </a:r>
          <a:endParaRPr lang="tr-TR" dirty="0"/>
        </a:p>
      </dgm:t>
    </dgm:pt>
    <dgm:pt modelId="{F1A0F9BC-F03D-4906-BA79-CC3FB8C30E8F}" type="parTrans" cxnId="{0773D1A1-C078-42EB-9B30-84AFB1B50408}">
      <dgm:prSet/>
      <dgm:spPr/>
      <dgm:t>
        <a:bodyPr/>
        <a:lstStyle/>
        <a:p>
          <a:endParaRPr lang="tr-TR"/>
        </a:p>
      </dgm:t>
    </dgm:pt>
    <dgm:pt modelId="{A6DA0BA5-458B-4C7E-854E-98E24F91E600}" type="sibTrans" cxnId="{0773D1A1-C078-42EB-9B30-84AFB1B50408}">
      <dgm:prSet/>
      <dgm:spPr/>
      <dgm:t>
        <a:bodyPr/>
        <a:lstStyle/>
        <a:p>
          <a:endParaRPr lang="tr-TR"/>
        </a:p>
      </dgm:t>
    </dgm:pt>
    <dgm:pt modelId="{AAF93D2F-D5ED-403A-9D31-C02E6816930F}">
      <dgm:prSet/>
      <dgm:spPr/>
      <dgm:t>
        <a:bodyPr/>
        <a:lstStyle/>
        <a:p>
          <a:r>
            <a:rPr lang="tr-TR" dirty="0" err="1" smtClean="0"/>
            <a:t>Gruplariçi</a:t>
          </a:r>
          <a:endParaRPr lang="tr-TR" dirty="0"/>
        </a:p>
      </dgm:t>
    </dgm:pt>
    <dgm:pt modelId="{5AC1CB8F-FF2A-49D3-9424-B21712AD0853}" type="parTrans" cxnId="{D2A1A90C-A15F-4E61-9FF4-A342EB0F7432}">
      <dgm:prSet/>
      <dgm:spPr/>
      <dgm:t>
        <a:bodyPr/>
        <a:lstStyle/>
        <a:p>
          <a:endParaRPr lang="tr-TR"/>
        </a:p>
      </dgm:t>
    </dgm:pt>
    <dgm:pt modelId="{47B038A5-067D-41A0-AF57-A4EC90FBB176}" type="sibTrans" cxnId="{D2A1A90C-A15F-4E61-9FF4-A342EB0F7432}">
      <dgm:prSet/>
      <dgm:spPr/>
      <dgm:t>
        <a:bodyPr/>
        <a:lstStyle/>
        <a:p>
          <a:endParaRPr lang="tr-TR"/>
        </a:p>
      </dgm:t>
    </dgm:pt>
    <dgm:pt modelId="{6244A9F1-F6B8-4E87-BCE8-0EA0AAD434A5}">
      <dgm:prSet/>
      <dgm:spPr/>
      <dgm:t>
        <a:bodyPr/>
        <a:lstStyle/>
        <a:p>
          <a:r>
            <a:rPr lang="tr-TR" dirty="0" smtClean="0"/>
            <a:t>Karışık</a:t>
          </a:r>
          <a:endParaRPr lang="tr-TR" dirty="0"/>
        </a:p>
      </dgm:t>
    </dgm:pt>
    <dgm:pt modelId="{5840E249-FD62-46E7-A088-2E94429B10FE}" type="parTrans" cxnId="{33519AAE-AC3E-4C5A-8216-09C4C3432918}">
      <dgm:prSet/>
      <dgm:spPr/>
      <dgm:t>
        <a:bodyPr/>
        <a:lstStyle/>
        <a:p>
          <a:endParaRPr lang="tr-TR"/>
        </a:p>
      </dgm:t>
    </dgm:pt>
    <dgm:pt modelId="{95D55875-DD27-4379-8AA8-B93CF702E4E3}" type="sibTrans" cxnId="{33519AAE-AC3E-4C5A-8216-09C4C3432918}">
      <dgm:prSet/>
      <dgm:spPr/>
      <dgm:t>
        <a:bodyPr/>
        <a:lstStyle/>
        <a:p>
          <a:endParaRPr lang="tr-TR"/>
        </a:p>
      </dgm:t>
    </dgm:pt>
    <dgm:pt modelId="{9E0BCB27-3A71-4ABF-9F39-5C07B0B1B1A9}" type="pres">
      <dgm:prSet presAssocID="{833072BF-6AFF-4E11-BC32-24333B258112}" presName="hierChild1" presStyleCnt="0">
        <dgm:presLayoutVars>
          <dgm:orgChart val="1"/>
          <dgm:chPref val="1"/>
          <dgm:dir/>
          <dgm:animOne val="branch"/>
          <dgm:animLvl val="lvl"/>
          <dgm:resizeHandles/>
        </dgm:presLayoutVars>
      </dgm:prSet>
      <dgm:spPr/>
      <dgm:t>
        <a:bodyPr/>
        <a:lstStyle/>
        <a:p>
          <a:endParaRPr lang="tr-TR"/>
        </a:p>
      </dgm:t>
    </dgm:pt>
    <dgm:pt modelId="{B46D207D-AED3-43E6-BFD7-A16ECDCDDB3A}" type="pres">
      <dgm:prSet presAssocID="{CB59A849-C0AC-4D5B-9AC9-F085F5ABA8A7}" presName="hierRoot1" presStyleCnt="0">
        <dgm:presLayoutVars>
          <dgm:hierBranch val="init"/>
        </dgm:presLayoutVars>
      </dgm:prSet>
      <dgm:spPr/>
    </dgm:pt>
    <dgm:pt modelId="{587F1829-FBC5-4BE2-A918-87C9877630F2}" type="pres">
      <dgm:prSet presAssocID="{CB59A849-C0AC-4D5B-9AC9-F085F5ABA8A7}" presName="rootComposite1" presStyleCnt="0"/>
      <dgm:spPr/>
    </dgm:pt>
    <dgm:pt modelId="{2FF26B16-D22F-4EBB-8524-D2F639C74782}" type="pres">
      <dgm:prSet presAssocID="{CB59A849-C0AC-4D5B-9AC9-F085F5ABA8A7}" presName="rootText1" presStyleLbl="node0" presStyleIdx="0" presStyleCnt="1">
        <dgm:presLayoutVars>
          <dgm:chPref val="3"/>
        </dgm:presLayoutVars>
      </dgm:prSet>
      <dgm:spPr/>
      <dgm:t>
        <a:bodyPr/>
        <a:lstStyle/>
        <a:p>
          <a:endParaRPr lang="tr-TR"/>
        </a:p>
      </dgm:t>
    </dgm:pt>
    <dgm:pt modelId="{84B5822D-D910-436E-A729-90329DC6398D}" type="pres">
      <dgm:prSet presAssocID="{CB59A849-C0AC-4D5B-9AC9-F085F5ABA8A7}" presName="rootConnector1" presStyleLbl="node1" presStyleIdx="0" presStyleCnt="0"/>
      <dgm:spPr/>
      <dgm:t>
        <a:bodyPr/>
        <a:lstStyle/>
        <a:p>
          <a:endParaRPr lang="tr-TR"/>
        </a:p>
      </dgm:t>
    </dgm:pt>
    <dgm:pt modelId="{ECB21586-9854-4480-A060-6703DD08B0D1}" type="pres">
      <dgm:prSet presAssocID="{CB59A849-C0AC-4D5B-9AC9-F085F5ABA8A7}" presName="hierChild2" presStyleCnt="0"/>
      <dgm:spPr/>
    </dgm:pt>
    <dgm:pt modelId="{C04A571C-735F-43E9-8FCA-BD675E61A208}" type="pres">
      <dgm:prSet presAssocID="{88EC7851-6DF7-42E0-9526-F2AF072CC36A}" presName="Name37" presStyleLbl="parChTrans1D2" presStyleIdx="0" presStyleCnt="2"/>
      <dgm:spPr/>
      <dgm:t>
        <a:bodyPr/>
        <a:lstStyle/>
        <a:p>
          <a:endParaRPr lang="tr-TR"/>
        </a:p>
      </dgm:t>
    </dgm:pt>
    <dgm:pt modelId="{3AD19B75-2CE5-43E1-9B24-909E395A2D7F}" type="pres">
      <dgm:prSet presAssocID="{0D548817-70AC-4673-83BF-431CE1443499}" presName="hierRoot2" presStyleCnt="0">
        <dgm:presLayoutVars>
          <dgm:hierBranch val="init"/>
        </dgm:presLayoutVars>
      </dgm:prSet>
      <dgm:spPr/>
    </dgm:pt>
    <dgm:pt modelId="{32DF76D2-40C1-4793-BA19-2992AF0F6640}" type="pres">
      <dgm:prSet presAssocID="{0D548817-70AC-4673-83BF-431CE1443499}" presName="rootComposite" presStyleCnt="0"/>
      <dgm:spPr/>
    </dgm:pt>
    <dgm:pt modelId="{2F51DA3E-3C26-4498-A3B3-F93F3B61A8C4}" type="pres">
      <dgm:prSet presAssocID="{0D548817-70AC-4673-83BF-431CE1443499}" presName="rootText" presStyleLbl="node2" presStyleIdx="0" presStyleCnt="2">
        <dgm:presLayoutVars>
          <dgm:chPref val="3"/>
        </dgm:presLayoutVars>
      </dgm:prSet>
      <dgm:spPr/>
      <dgm:t>
        <a:bodyPr/>
        <a:lstStyle/>
        <a:p>
          <a:endParaRPr lang="tr-TR"/>
        </a:p>
      </dgm:t>
    </dgm:pt>
    <dgm:pt modelId="{AD1AEDCC-4319-4FD3-A9F2-A5D5C9FF404D}" type="pres">
      <dgm:prSet presAssocID="{0D548817-70AC-4673-83BF-431CE1443499}" presName="rootConnector" presStyleLbl="node2" presStyleIdx="0" presStyleCnt="2"/>
      <dgm:spPr/>
      <dgm:t>
        <a:bodyPr/>
        <a:lstStyle/>
        <a:p>
          <a:endParaRPr lang="tr-TR"/>
        </a:p>
      </dgm:t>
    </dgm:pt>
    <dgm:pt modelId="{D76E5FCB-A435-4254-B826-486A8CBE91F2}" type="pres">
      <dgm:prSet presAssocID="{0D548817-70AC-4673-83BF-431CE1443499}" presName="hierChild4" presStyleCnt="0"/>
      <dgm:spPr/>
    </dgm:pt>
    <dgm:pt modelId="{C372EC10-D427-42F7-BDE1-82A2FCDAA787}" type="pres">
      <dgm:prSet presAssocID="{6A895C9F-818A-4F7B-A496-6857BC0E6AA2}" presName="Name37" presStyleLbl="parChTrans1D3" presStyleIdx="0" presStyleCnt="5"/>
      <dgm:spPr/>
      <dgm:t>
        <a:bodyPr/>
        <a:lstStyle/>
        <a:p>
          <a:endParaRPr lang="tr-TR"/>
        </a:p>
      </dgm:t>
    </dgm:pt>
    <dgm:pt modelId="{3826252E-F0A9-4D4E-BBF9-A5732131F0C0}" type="pres">
      <dgm:prSet presAssocID="{AA96FCCE-278F-439E-9510-B9BDC78FBE1F}" presName="hierRoot2" presStyleCnt="0">
        <dgm:presLayoutVars>
          <dgm:hierBranch val="init"/>
        </dgm:presLayoutVars>
      </dgm:prSet>
      <dgm:spPr/>
    </dgm:pt>
    <dgm:pt modelId="{7EFCA782-5A16-4AAA-930E-12F014EE4FF6}" type="pres">
      <dgm:prSet presAssocID="{AA96FCCE-278F-439E-9510-B9BDC78FBE1F}" presName="rootComposite" presStyleCnt="0"/>
      <dgm:spPr/>
    </dgm:pt>
    <dgm:pt modelId="{5AD197F5-61D6-40F9-A75D-B58D33766AAA}" type="pres">
      <dgm:prSet presAssocID="{AA96FCCE-278F-439E-9510-B9BDC78FBE1F}" presName="rootText" presStyleLbl="node3" presStyleIdx="0" presStyleCnt="5">
        <dgm:presLayoutVars>
          <dgm:chPref val="3"/>
        </dgm:presLayoutVars>
      </dgm:prSet>
      <dgm:spPr/>
      <dgm:t>
        <a:bodyPr/>
        <a:lstStyle/>
        <a:p>
          <a:endParaRPr lang="tr-TR"/>
        </a:p>
      </dgm:t>
    </dgm:pt>
    <dgm:pt modelId="{5E739B2C-70B0-46E8-83A8-063BDE685923}" type="pres">
      <dgm:prSet presAssocID="{AA96FCCE-278F-439E-9510-B9BDC78FBE1F}" presName="rootConnector" presStyleLbl="node3" presStyleIdx="0" presStyleCnt="5"/>
      <dgm:spPr/>
      <dgm:t>
        <a:bodyPr/>
        <a:lstStyle/>
        <a:p>
          <a:endParaRPr lang="tr-TR"/>
        </a:p>
      </dgm:t>
    </dgm:pt>
    <dgm:pt modelId="{E11EC705-6E1C-4B07-A999-F19F7E7D8570}" type="pres">
      <dgm:prSet presAssocID="{AA96FCCE-278F-439E-9510-B9BDC78FBE1F}" presName="hierChild4" presStyleCnt="0"/>
      <dgm:spPr/>
    </dgm:pt>
    <dgm:pt modelId="{49F81967-FC52-4E84-BE42-EACEC42B8DF9}" type="pres">
      <dgm:prSet presAssocID="{AA96FCCE-278F-439E-9510-B9BDC78FBE1F}" presName="hierChild5" presStyleCnt="0"/>
      <dgm:spPr/>
    </dgm:pt>
    <dgm:pt modelId="{BDFB385C-51A1-47F0-80DD-6AF8F51927D5}" type="pres">
      <dgm:prSet presAssocID="{EBC71692-374A-43C5-90A5-EFB3D9135A74}" presName="Name37" presStyleLbl="parChTrans1D3" presStyleIdx="1" presStyleCnt="5"/>
      <dgm:spPr/>
      <dgm:t>
        <a:bodyPr/>
        <a:lstStyle/>
        <a:p>
          <a:endParaRPr lang="tr-TR"/>
        </a:p>
      </dgm:t>
    </dgm:pt>
    <dgm:pt modelId="{DDCBD61B-2838-4CC5-BF2B-94A8F1FF695D}" type="pres">
      <dgm:prSet presAssocID="{0CAA8E4E-25D8-4BBB-AD0D-B960D4E7DDD7}" presName="hierRoot2" presStyleCnt="0">
        <dgm:presLayoutVars>
          <dgm:hierBranch val="init"/>
        </dgm:presLayoutVars>
      </dgm:prSet>
      <dgm:spPr/>
    </dgm:pt>
    <dgm:pt modelId="{CAD012E7-4F78-4390-8BF9-FD4390D5BB9A}" type="pres">
      <dgm:prSet presAssocID="{0CAA8E4E-25D8-4BBB-AD0D-B960D4E7DDD7}" presName="rootComposite" presStyleCnt="0"/>
      <dgm:spPr/>
    </dgm:pt>
    <dgm:pt modelId="{6A3871B2-7B9E-4E87-90C6-7DE57817C208}" type="pres">
      <dgm:prSet presAssocID="{0CAA8E4E-25D8-4BBB-AD0D-B960D4E7DDD7}" presName="rootText" presStyleLbl="node3" presStyleIdx="1" presStyleCnt="5">
        <dgm:presLayoutVars>
          <dgm:chPref val="3"/>
        </dgm:presLayoutVars>
      </dgm:prSet>
      <dgm:spPr/>
      <dgm:t>
        <a:bodyPr/>
        <a:lstStyle/>
        <a:p>
          <a:endParaRPr lang="tr-TR"/>
        </a:p>
      </dgm:t>
    </dgm:pt>
    <dgm:pt modelId="{CAAB753F-4527-4224-A501-2036ADEDF2E0}" type="pres">
      <dgm:prSet presAssocID="{0CAA8E4E-25D8-4BBB-AD0D-B960D4E7DDD7}" presName="rootConnector" presStyleLbl="node3" presStyleIdx="1" presStyleCnt="5"/>
      <dgm:spPr/>
      <dgm:t>
        <a:bodyPr/>
        <a:lstStyle/>
        <a:p>
          <a:endParaRPr lang="tr-TR"/>
        </a:p>
      </dgm:t>
    </dgm:pt>
    <dgm:pt modelId="{52D8CBAF-65D2-4369-91DE-698BB3D69E5D}" type="pres">
      <dgm:prSet presAssocID="{0CAA8E4E-25D8-4BBB-AD0D-B960D4E7DDD7}" presName="hierChild4" presStyleCnt="0"/>
      <dgm:spPr/>
    </dgm:pt>
    <dgm:pt modelId="{3F5BAB5C-8BAD-48CC-B287-7445727B3CF8}" type="pres">
      <dgm:prSet presAssocID="{0CAA8E4E-25D8-4BBB-AD0D-B960D4E7DDD7}" presName="hierChild5" presStyleCnt="0"/>
      <dgm:spPr/>
    </dgm:pt>
    <dgm:pt modelId="{321D425D-B51C-456E-9F02-17D8AA88B9AA}" type="pres">
      <dgm:prSet presAssocID="{0D548817-70AC-4673-83BF-431CE1443499}" presName="hierChild5" presStyleCnt="0"/>
      <dgm:spPr/>
    </dgm:pt>
    <dgm:pt modelId="{C8A04B9F-D221-489E-A50D-9CA4783F0460}" type="pres">
      <dgm:prSet presAssocID="{8D7CDEB8-47D0-459D-A8B4-29666EB0F130}" presName="Name37" presStyleLbl="parChTrans1D2" presStyleIdx="1" presStyleCnt="2"/>
      <dgm:spPr/>
      <dgm:t>
        <a:bodyPr/>
        <a:lstStyle/>
        <a:p>
          <a:endParaRPr lang="tr-TR"/>
        </a:p>
      </dgm:t>
    </dgm:pt>
    <dgm:pt modelId="{C1043C34-3C2F-4F83-BA8A-EEB4C948A34A}" type="pres">
      <dgm:prSet presAssocID="{50682CAA-3BA9-48CC-A7ED-69CF88058D95}" presName="hierRoot2" presStyleCnt="0">
        <dgm:presLayoutVars>
          <dgm:hierBranch val="init"/>
        </dgm:presLayoutVars>
      </dgm:prSet>
      <dgm:spPr/>
    </dgm:pt>
    <dgm:pt modelId="{9122F09A-045C-46AB-B2A4-8CA1B66AA70D}" type="pres">
      <dgm:prSet presAssocID="{50682CAA-3BA9-48CC-A7ED-69CF88058D95}" presName="rootComposite" presStyleCnt="0"/>
      <dgm:spPr/>
    </dgm:pt>
    <dgm:pt modelId="{6837A079-0F35-4C9D-A8B1-F8FF12DD7B62}" type="pres">
      <dgm:prSet presAssocID="{50682CAA-3BA9-48CC-A7ED-69CF88058D95}" presName="rootText" presStyleLbl="node2" presStyleIdx="1" presStyleCnt="2">
        <dgm:presLayoutVars>
          <dgm:chPref val="3"/>
        </dgm:presLayoutVars>
      </dgm:prSet>
      <dgm:spPr/>
      <dgm:t>
        <a:bodyPr/>
        <a:lstStyle/>
        <a:p>
          <a:endParaRPr lang="tr-TR"/>
        </a:p>
      </dgm:t>
    </dgm:pt>
    <dgm:pt modelId="{79DD0B89-A105-46E4-B1B9-329CCB1DD9F4}" type="pres">
      <dgm:prSet presAssocID="{50682CAA-3BA9-48CC-A7ED-69CF88058D95}" presName="rootConnector" presStyleLbl="node2" presStyleIdx="1" presStyleCnt="2"/>
      <dgm:spPr/>
      <dgm:t>
        <a:bodyPr/>
        <a:lstStyle/>
        <a:p>
          <a:endParaRPr lang="tr-TR"/>
        </a:p>
      </dgm:t>
    </dgm:pt>
    <dgm:pt modelId="{0D45ED6F-366F-4757-BB3D-B5FE714FDF3E}" type="pres">
      <dgm:prSet presAssocID="{50682CAA-3BA9-48CC-A7ED-69CF88058D95}" presName="hierChild4" presStyleCnt="0"/>
      <dgm:spPr/>
    </dgm:pt>
    <dgm:pt modelId="{D023A95D-C654-4D03-AB21-B96C4DB3D9A7}" type="pres">
      <dgm:prSet presAssocID="{F1A0F9BC-F03D-4906-BA79-CC3FB8C30E8F}" presName="Name37" presStyleLbl="parChTrans1D3" presStyleIdx="2" presStyleCnt="5"/>
      <dgm:spPr/>
      <dgm:t>
        <a:bodyPr/>
        <a:lstStyle/>
        <a:p>
          <a:endParaRPr lang="tr-TR"/>
        </a:p>
      </dgm:t>
    </dgm:pt>
    <dgm:pt modelId="{7D37B97F-C918-46CF-B905-4920F468C969}" type="pres">
      <dgm:prSet presAssocID="{D1E4D86F-D9F8-4036-AA9E-8187FFDFC791}" presName="hierRoot2" presStyleCnt="0">
        <dgm:presLayoutVars>
          <dgm:hierBranch val="init"/>
        </dgm:presLayoutVars>
      </dgm:prSet>
      <dgm:spPr/>
    </dgm:pt>
    <dgm:pt modelId="{C2E89012-0E56-4884-98AD-3073E168A16F}" type="pres">
      <dgm:prSet presAssocID="{D1E4D86F-D9F8-4036-AA9E-8187FFDFC791}" presName="rootComposite" presStyleCnt="0"/>
      <dgm:spPr/>
    </dgm:pt>
    <dgm:pt modelId="{ECEB672C-8DFB-41BA-A7B8-D75AB0551913}" type="pres">
      <dgm:prSet presAssocID="{D1E4D86F-D9F8-4036-AA9E-8187FFDFC791}" presName="rootText" presStyleLbl="node3" presStyleIdx="2" presStyleCnt="5">
        <dgm:presLayoutVars>
          <dgm:chPref val="3"/>
        </dgm:presLayoutVars>
      </dgm:prSet>
      <dgm:spPr/>
      <dgm:t>
        <a:bodyPr/>
        <a:lstStyle/>
        <a:p>
          <a:endParaRPr lang="tr-TR"/>
        </a:p>
      </dgm:t>
    </dgm:pt>
    <dgm:pt modelId="{21F458FC-B2BC-4EA2-8446-D30BBE0BBB98}" type="pres">
      <dgm:prSet presAssocID="{D1E4D86F-D9F8-4036-AA9E-8187FFDFC791}" presName="rootConnector" presStyleLbl="node3" presStyleIdx="2" presStyleCnt="5"/>
      <dgm:spPr/>
      <dgm:t>
        <a:bodyPr/>
        <a:lstStyle/>
        <a:p>
          <a:endParaRPr lang="tr-TR"/>
        </a:p>
      </dgm:t>
    </dgm:pt>
    <dgm:pt modelId="{01467091-26F1-42B2-8D28-B0A807783DDE}" type="pres">
      <dgm:prSet presAssocID="{D1E4D86F-D9F8-4036-AA9E-8187FFDFC791}" presName="hierChild4" presStyleCnt="0"/>
      <dgm:spPr/>
    </dgm:pt>
    <dgm:pt modelId="{48EE4143-F2DB-4EE4-B4E0-574C21CB7CDF}" type="pres">
      <dgm:prSet presAssocID="{D1E4D86F-D9F8-4036-AA9E-8187FFDFC791}" presName="hierChild5" presStyleCnt="0"/>
      <dgm:spPr/>
    </dgm:pt>
    <dgm:pt modelId="{AB78C82B-63D0-41EE-BC6C-6EFF15B52657}" type="pres">
      <dgm:prSet presAssocID="{5AC1CB8F-FF2A-49D3-9424-B21712AD0853}" presName="Name37" presStyleLbl="parChTrans1D3" presStyleIdx="3" presStyleCnt="5"/>
      <dgm:spPr/>
      <dgm:t>
        <a:bodyPr/>
        <a:lstStyle/>
        <a:p>
          <a:endParaRPr lang="tr-TR"/>
        </a:p>
      </dgm:t>
    </dgm:pt>
    <dgm:pt modelId="{B33EEB7A-982B-4776-A42B-014898F2393A}" type="pres">
      <dgm:prSet presAssocID="{AAF93D2F-D5ED-403A-9D31-C02E6816930F}" presName="hierRoot2" presStyleCnt="0">
        <dgm:presLayoutVars>
          <dgm:hierBranch val="init"/>
        </dgm:presLayoutVars>
      </dgm:prSet>
      <dgm:spPr/>
    </dgm:pt>
    <dgm:pt modelId="{30354CB0-FC19-4C41-A4FA-66914DFADE6D}" type="pres">
      <dgm:prSet presAssocID="{AAF93D2F-D5ED-403A-9D31-C02E6816930F}" presName="rootComposite" presStyleCnt="0"/>
      <dgm:spPr/>
    </dgm:pt>
    <dgm:pt modelId="{009A6F8D-547C-4782-A9A3-36E81143D1BC}" type="pres">
      <dgm:prSet presAssocID="{AAF93D2F-D5ED-403A-9D31-C02E6816930F}" presName="rootText" presStyleLbl="node3" presStyleIdx="3" presStyleCnt="5">
        <dgm:presLayoutVars>
          <dgm:chPref val="3"/>
        </dgm:presLayoutVars>
      </dgm:prSet>
      <dgm:spPr/>
      <dgm:t>
        <a:bodyPr/>
        <a:lstStyle/>
        <a:p>
          <a:endParaRPr lang="tr-TR"/>
        </a:p>
      </dgm:t>
    </dgm:pt>
    <dgm:pt modelId="{0492E1BF-269F-48AE-9A3D-5E32E4FB5D56}" type="pres">
      <dgm:prSet presAssocID="{AAF93D2F-D5ED-403A-9D31-C02E6816930F}" presName="rootConnector" presStyleLbl="node3" presStyleIdx="3" presStyleCnt="5"/>
      <dgm:spPr/>
      <dgm:t>
        <a:bodyPr/>
        <a:lstStyle/>
        <a:p>
          <a:endParaRPr lang="tr-TR"/>
        </a:p>
      </dgm:t>
    </dgm:pt>
    <dgm:pt modelId="{4A6922A5-4867-4309-A08D-868D4030AAB7}" type="pres">
      <dgm:prSet presAssocID="{AAF93D2F-D5ED-403A-9D31-C02E6816930F}" presName="hierChild4" presStyleCnt="0"/>
      <dgm:spPr/>
    </dgm:pt>
    <dgm:pt modelId="{5738DFF0-0E4F-47B2-88DC-6982DDF495DA}" type="pres">
      <dgm:prSet presAssocID="{AAF93D2F-D5ED-403A-9D31-C02E6816930F}" presName="hierChild5" presStyleCnt="0"/>
      <dgm:spPr/>
    </dgm:pt>
    <dgm:pt modelId="{EFB7737B-483E-42F2-96B6-BB3D21CEFEEF}" type="pres">
      <dgm:prSet presAssocID="{5840E249-FD62-46E7-A088-2E94429B10FE}" presName="Name37" presStyleLbl="parChTrans1D3" presStyleIdx="4" presStyleCnt="5"/>
      <dgm:spPr/>
      <dgm:t>
        <a:bodyPr/>
        <a:lstStyle/>
        <a:p>
          <a:endParaRPr lang="tr-TR"/>
        </a:p>
      </dgm:t>
    </dgm:pt>
    <dgm:pt modelId="{52C54186-4729-41CB-A660-75B05AD0AD8F}" type="pres">
      <dgm:prSet presAssocID="{6244A9F1-F6B8-4E87-BCE8-0EA0AAD434A5}" presName="hierRoot2" presStyleCnt="0">
        <dgm:presLayoutVars>
          <dgm:hierBranch val="init"/>
        </dgm:presLayoutVars>
      </dgm:prSet>
      <dgm:spPr/>
    </dgm:pt>
    <dgm:pt modelId="{2C70B714-94EA-493A-9AA9-DBF04B82DEB2}" type="pres">
      <dgm:prSet presAssocID="{6244A9F1-F6B8-4E87-BCE8-0EA0AAD434A5}" presName="rootComposite" presStyleCnt="0"/>
      <dgm:spPr/>
    </dgm:pt>
    <dgm:pt modelId="{6FF554FF-A371-4DEE-80FD-2F14ADBA31FB}" type="pres">
      <dgm:prSet presAssocID="{6244A9F1-F6B8-4E87-BCE8-0EA0AAD434A5}" presName="rootText" presStyleLbl="node3" presStyleIdx="4" presStyleCnt="5">
        <dgm:presLayoutVars>
          <dgm:chPref val="3"/>
        </dgm:presLayoutVars>
      </dgm:prSet>
      <dgm:spPr/>
      <dgm:t>
        <a:bodyPr/>
        <a:lstStyle/>
        <a:p>
          <a:endParaRPr lang="tr-TR"/>
        </a:p>
      </dgm:t>
    </dgm:pt>
    <dgm:pt modelId="{2729FAF3-F185-421A-9C19-B744F6F5FE72}" type="pres">
      <dgm:prSet presAssocID="{6244A9F1-F6B8-4E87-BCE8-0EA0AAD434A5}" presName="rootConnector" presStyleLbl="node3" presStyleIdx="4" presStyleCnt="5"/>
      <dgm:spPr/>
      <dgm:t>
        <a:bodyPr/>
        <a:lstStyle/>
        <a:p>
          <a:endParaRPr lang="tr-TR"/>
        </a:p>
      </dgm:t>
    </dgm:pt>
    <dgm:pt modelId="{1BB3D149-5D51-482B-8E44-8ED72AF0025C}" type="pres">
      <dgm:prSet presAssocID="{6244A9F1-F6B8-4E87-BCE8-0EA0AAD434A5}" presName="hierChild4" presStyleCnt="0"/>
      <dgm:spPr/>
    </dgm:pt>
    <dgm:pt modelId="{00968AFA-B4AB-4B4D-92A7-68D3702D77F9}" type="pres">
      <dgm:prSet presAssocID="{6244A9F1-F6B8-4E87-BCE8-0EA0AAD434A5}" presName="hierChild5" presStyleCnt="0"/>
      <dgm:spPr/>
    </dgm:pt>
    <dgm:pt modelId="{1B48EAEB-1BD6-4980-9E72-5062C02AC0A2}" type="pres">
      <dgm:prSet presAssocID="{50682CAA-3BA9-48CC-A7ED-69CF88058D95}" presName="hierChild5" presStyleCnt="0"/>
      <dgm:spPr/>
    </dgm:pt>
    <dgm:pt modelId="{D69396B2-3E55-4447-8485-83E34A7BF4A6}" type="pres">
      <dgm:prSet presAssocID="{CB59A849-C0AC-4D5B-9AC9-F085F5ABA8A7}" presName="hierChild3" presStyleCnt="0"/>
      <dgm:spPr/>
    </dgm:pt>
  </dgm:ptLst>
  <dgm:cxnLst>
    <dgm:cxn modelId="{24D06BE2-AC48-454E-97B8-5CBA2DC86C59}" srcId="{CB59A849-C0AC-4D5B-9AC9-F085F5ABA8A7}" destId="{50682CAA-3BA9-48CC-A7ED-69CF88058D95}" srcOrd="1" destOrd="0" parTransId="{8D7CDEB8-47D0-459D-A8B4-29666EB0F130}" sibTransId="{A54B7F39-31A3-4BFD-9A37-331719B23320}"/>
    <dgm:cxn modelId="{228730A9-D73D-4CD9-B23B-D203D8174AC5}" type="presOf" srcId="{CB59A849-C0AC-4D5B-9AC9-F085F5ABA8A7}" destId="{2FF26B16-D22F-4EBB-8524-D2F639C74782}" srcOrd="0" destOrd="0" presId="urn:microsoft.com/office/officeart/2005/8/layout/orgChart1"/>
    <dgm:cxn modelId="{B665BE38-2411-44E4-8886-CE10CAD81196}" type="presOf" srcId="{88EC7851-6DF7-42E0-9526-F2AF072CC36A}" destId="{C04A571C-735F-43E9-8FCA-BD675E61A208}" srcOrd="0" destOrd="0" presId="urn:microsoft.com/office/officeart/2005/8/layout/orgChart1"/>
    <dgm:cxn modelId="{173C86C3-72CE-44EA-B264-60148846DDAF}" type="presOf" srcId="{CB59A849-C0AC-4D5B-9AC9-F085F5ABA8A7}" destId="{84B5822D-D910-436E-A729-90329DC6398D}" srcOrd="1" destOrd="0" presId="urn:microsoft.com/office/officeart/2005/8/layout/orgChart1"/>
    <dgm:cxn modelId="{D2A1A90C-A15F-4E61-9FF4-A342EB0F7432}" srcId="{50682CAA-3BA9-48CC-A7ED-69CF88058D95}" destId="{AAF93D2F-D5ED-403A-9D31-C02E6816930F}" srcOrd="1" destOrd="0" parTransId="{5AC1CB8F-FF2A-49D3-9424-B21712AD0853}" sibTransId="{47B038A5-067D-41A0-AF57-A4EC90FBB176}"/>
    <dgm:cxn modelId="{6E1619F8-72E0-4BF2-B993-C59B9A44593C}" type="presOf" srcId="{5AC1CB8F-FF2A-49D3-9424-B21712AD0853}" destId="{AB78C82B-63D0-41EE-BC6C-6EFF15B52657}" srcOrd="0" destOrd="0" presId="urn:microsoft.com/office/officeart/2005/8/layout/orgChart1"/>
    <dgm:cxn modelId="{64ABA938-1DDC-4CA4-AED9-C22C704772AA}" type="presOf" srcId="{833072BF-6AFF-4E11-BC32-24333B258112}" destId="{9E0BCB27-3A71-4ABF-9F39-5C07B0B1B1A9}" srcOrd="0" destOrd="0" presId="urn:microsoft.com/office/officeart/2005/8/layout/orgChart1"/>
    <dgm:cxn modelId="{67B7F2C4-13E3-480B-86EA-495200E256D0}" type="presOf" srcId="{AA96FCCE-278F-439E-9510-B9BDC78FBE1F}" destId="{5E739B2C-70B0-46E8-83A8-063BDE685923}" srcOrd="1" destOrd="0" presId="urn:microsoft.com/office/officeart/2005/8/layout/orgChart1"/>
    <dgm:cxn modelId="{E6FA315E-6E21-44C7-B363-4A17128F4682}" type="presOf" srcId="{6A895C9F-818A-4F7B-A496-6857BC0E6AA2}" destId="{C372EC10-D427-42F7-BDE1-82A2FCDAA787}" srcOrd="0" destOrd="0" presId="urn:microsoft.com/office/officeart/2005/8/layout/orgChart1"/>
    <dgm:cxn modelId="{BA96686A-6FB1-43CD-90C6-E34BD9E172BD}" type="presOf" srcId="{6244A9F1-F6B8-4E87-BCE8-0EA0AAD434A5}" destId="{2729FAF3-F185-421A-9C19-B744F6F5FE72}" srcOrd="1" destOrd="0" presId="urn:microsoft.com/office/officeart/2005/8/layout/orgChart1"/>
    <dgm:cxn modelId="{41B989C3-A0A8-4978-9893-6E60F30CCA00}" type="presOf" srcId="{50682CAA-3BA9-48CC-A7ED-69CF88058D95}" destId="{6837A079-0F35-4C9D-A8B1-F8FF12DD7B62}" srcOrd="0" destOrd="0" presId="urn:microsoft.com/office/officeart/2005/8/layout/orgChart1"/>
    <dgm:cxn modelId="{7154833A-9231-4823-805F-608E3ACB5509}" type="presOf" srcId="{50682CAA-3BA9-48CC-A7ED-69CF88058D95}" destId="{79DD0B89-A105-46E4-B1B9-329CCB1DD9F4}" srcOrd="1" destOrd="0" presId="urn:microsoft.com/office/officeart/2005/8/layout/orgChart1"/>
    <dgm:cxn modelId="{E65F481E-12BE-4653-94BB-5DC301567CB7}" type="presOf" srcId="{5840E249-FD62-46E7-A088-2E94429B10FE}" destId="{EFB7737B-483E-42F2-96B6-BB3D21CEFEEF}" srcOrd="0" destOrd="0" presId="urn:microsoft.com/office/officeart/2005/8/layout/orgChart1"/>
    <dgm:cxn modelId="{0773D1A1-C078-42EB-9B30-84AFB1B50408}" srcId="{50682CAA-3BA9-48CC-A7ED-69CF88058D95}" destId="{D1E4D86F-D9F8-4036-AA9E-8187FFDFC791}" srcOrd="0" destOrd="0" parTransId="{F1A0F9BC-F03D-4906-BA79-CC3FB8C30E8F}" sibTransId="{A6DA0BA5-458B-4C7E-854E-98E24F91E600}"/>
    <dgm:cxn modelId="{3E878217-27E4-4813-94D7-72A183379FE3}" type="presOf" srcId="{F1A0F9BC-F03D-4906-BA79-CC3FB8C30E8F}" destId="{D023A95D-C654-4D03-AB21-B96C4DB3D9A7}" srcOrd="0" destOrd="0" presId="urn:microsoft.com/office/officeart/2005/8/layout/orgChart1"/>
    <dgm:cxn modelId="{33519AAE-AC3E-4C5A-8216-09C4C3432918}" srcId="{50682CAA-3BA9-48CC-A7ED-69CF88058D95}" destId="{6244A9F1-F6B8-4E87-BCE8-0EA0AAD434A5}" srcOrd="2" destOrd="0" parTransId="{5840E249-FD62-46E7-A088-2E94429B10FE}" sibTransId="{95D55875-DD27-4379-8AA8-B93CF702E4E3}"/>
    <dgm:cxn modelId="{E75646F5-44AE-4B48-8663-7DA87516C05F}" type="presOf" srcId="{0D548817-70AC-4673-83BF-431CE1443499}" destId="{2F51DA3E-3C26-4498-A3B3-F93F3B61A8C4}" srcOrd="0" destOrd="0" presId="urn:microsoft.com/office/officeart/2005/8/layout/orgChart1"/>
    <dgm:cxn modelId="{A9D1DB3B-832D-4E04-85DA-589F97094C3A}" type="presOf" srcId="{8D7CDEB8-47D0-459D-A8B4-29666EB0F130}" destId="{C8A04B9F-D221-489E-A50D-9CA4783F0460}" srcOrd="0" destOrd="0" presId="urn:microsoft.com/office/officeart/2005/8/layout/orgChart1"/>
    <dgm:cxn modelId="{F212B371-CC89-426D-A9D7-5BBCA64C3D6E}" type="presOf" srcId="{6244A9F1-F6B8-4E87-BCE8-0EA0AAD434A5}" destId="{6FF554FF-A371-4DEE-80FD-2F14ADBA31FB}" srcOrd="0" destOrd="0" presId="urn:microsoft.com/office/officeart/2005/8/layout/orgChart1"/>
    <dgm:cxn modelId="{C54620DC-BBBB-4F31-9BEE-BABB4CBE0425}" type="presOf" srcId="{0D548817-70AC-4673-83BF-431CE1443499}" destId="{AD1AEDCC-4319-4FD3-A9F2-A5D5C9FF404D}" srcOrd="1" destOrd="0" presId="urn:microsoft.com/office/officeart/2005/8/layout/orgChart1"/>
    <dgm:cxn modelId="{DC7A6EB9-B059-4889-861A-AC1F186C775E}" type="presOf" srcId="{AA96FCCE-278F-439E-9510-B9BDC78FBE1F}" destId="{5AD197F5-61D6-40F9-A75D-B58D33766AAA}" srcOrd="0" destOrd="0" presId="urn:microsoft.com/office/officeart/2005/8/layout/orgChart1"/>
    <dgm:cxn modelId="{23D138BA-E7D3-4BE6-9EC5-3464484D4BB2}" type="presOf" srcId="{AAF93D2F-D5ED-403A-9D31-C02E6816930F}" destId="{009A6F8D-547C-4782-A9A3-36E81143D1BC}" srcOrd="0" destOrd="0" presId="urn:microsoft.com/office/officeart/2005/8/layout/orgChart1"/>
    <dgm:cxn modelId="{14DDA738-B495-40B3-8291-197AC2412782}" type="presOf" srcId="{AAF93D2F-D5ED-403A-9D31-C02E6816930F}" destId="{0492E1BF-269F-48AE-9A3D-5E32E4FB5D56}" srcOrd="1" destOrd="0" presId="urn:microsoft.com/office/officeart/2005/8/layout/orgChart1"/>
    <dgm:cxn modelId="{6A14549B-37FC-4AFB-8CC4-705FBED79958}" srcId="{0D548817-70AC-4673-83BF-431CE1443499}" destId="{0CAA8E4E-25D8-4BBB-AD0D-B960D4E7DDD7}" srcOrd="1" destOrd="0" parTransId="{EBC71692-374A-43C5-90A5-EFB3D9135A74}" sibTransId="{66D7E262-4FE4-4984-834F-03B7953AE567}"/>
    <dgm:cxn modelId="{042F0FFC-402D-42AA-B17C-C01C2758EB0F}" type="presOf" srcId="{0CAA8E4E-25D8-4BBB-AD0D-B960D4E7DDD7}" destId="{CAAB753F-4527-4224-A501-2036ADEDF2E0}" srcOrd="1" destOrd="0" presId="urn:microsoft.com/office/officeart/2005/8/layout/orgChart1"/>
    <dgm:cxn modelId="{0D07A3D7-F85C-4D8E-BC31-8773BC2AC42A}" srcId="{0D548817-70AC-4673-83BF-431CE1443499}" destId="{AA96FCCE-278F-439E-9510-B9BDC78FBE1F}" srcOrd="0" destOrd="0" parTransId="{6A895C9F-818A-4F7B-A496-6857BC0E6AA2}" sibTransId="{F9375203-8FFA-4AEE-BF00-DD334CC3214C}"/>
    <dgm:cxn modelId="{B7A7DE82-9851-4200-A6A7-590D55A149FD}" type="presOf" srcId="{D1E4D86F-D9F8-4036-AA9E-8187FFDFC791}" destId="{ECEB672C-8DFB-41BA-A7B8-D75AB0551913}" srcOrd="0" destOrd="0" presId="urn:microsoft.com/office/officeart/2005/8/layout/orgChart1"/>
    <dgm:cxn modelId="{AA96F193-0244-4085-82FC-DA0BB700B3DC}" type="presOf" srcId="{D1E4D86F-D9F8-4036-AA9E-8187FFDFC791}" destId="{21F458FC-B2BC-4EA2-8446-D30BBE0BBB98}" srcOrd="1" destOrd="0" presId="urn:microsoft.com/office/officeart/2005/8/layout/orgChart1"/>
    <dgm:cxn modelId="{42DE1750-2EB7-4D96-9DF1-DDD34B27211F}" type="presOf" srcId="{EBC71692-374A-43C5-90A5-EFB3D9135A74}" destId="{BDFB385C-51A1-47F0-80DD-6AF8F51927D5}" srcOrd="0" destOrd="0" presId="urn:microsoft.com/office/officeart/2005/8/layout/orgChart1"/>
    <dgm:cxn modelId="{3CFE0552-3E20-4E06-9F6C-75694103D6F6}" srcId="{CB59A849-C0AC-4D5B-9AC9-F085F5ABA8A7}" destId="{0D548817-70AC-4673-83BF-431CE1443499}" srcOrd="0" destOrd="0" parTransId="{88EC7851-6DF7-42E0-9526-F2AF072CC36A}" sibTransId="{248C22B2-F214-40C4-93C8-9FE43D179DB6}"/>
    <dgm:cxn modelId="{14181FC6-7F31-4375-BF90-3F42A5AEE0E5}" type="presOf" srcId="{0CAA8E4E-25D8-4BBB-AD0D-B960D4E7DDD7}" destId="{6A3871B2-7B9E-4E87-90C6-7DE57817C208}" srcOrd="0" destOrd="0" presId="urn:microsoft.com/office/officeart/2005/8/layout/orgChart1"/>
    <dgm:cxn modelId="{4C059E86-C71A-40ED-A477-26DA52430B8E}" srcId="{833072BF-6AFF-4E11-BC32-24333B258112}" destId="{CB59A849-C0AC-4D5B-9AC9-F085F5ABA8A7}" srcOrd="0" destOrd="0" parTransId="{33DA523D-F3D9-42EF-8240-9F0DCE43C9D9}" sibTransId="{3997BB21-D954-4F19-8016-E6308545E239}"/>
    <dgm:cxn modelId="{A4CF0890-42B1-46AA-ABE6-1170025F55D7}" type="presParOf" srcId="{9E0BCB27-3A71-4ABF-9F39-5C07B0B1B1A9}" destId="{B46D207D-AED3-43E6-BFD7-A16ECDCDDB3A}" srcOrd="0" destOrd="0" presId="urn:microsoft.com/office/officeart/2005/8/layout/orgChart1"/>
    <dgm:cxn modelId="{4E437A65-44C7-4B1C-84F9-98C04A9A22C9}" type="presParOf" srcId="{B46D207D-AED3-43E6-BFD7-A16ECDCDDB3A}" destId="{587F1829-FBC5-4BE2-A918-87C9877630F2}" srcOrd="0" destOrd="0" presId="urn:microsoft.com/office/officeart/2005/8/layout/orgChart1"/>
    <dgm:cxn modelId="{DDB822C1-4C3A-40FE-8C6A-96C9ADF91405}" type="presParOf" srcId="{587F1829-FBC5-4BE2-A918-87C9877630F2}" destId="{2FF26B16-D22F-4EBB-8524-D2F639C74782}" srcOrd="0" destOrd="0" presId="urn:microsoft.com/office/officeart/2005/8/layout/orgChart1"/>
    <dgm:cxn modelId="{4E2F922D-0297-451A-AAF7-22864B8BA82E}" type="presParOf" srcId="{587F1829-FBC5-4BE2-A918-87C9877630F2}" destId="{84B5822D-D910-436E-A729-90329DC6398D}" srcOrd="1" destOrd="0" presId="urn:microsoft.com/office/officeart/2005/8/layout/orgChart1"/>
    <dgm:cxn modelId="{A5F0BE7C-E24F-46D9-B158-A3F215945F18}" type="presParOf" srcId="{B46D207D-AED3-43E6-BFD7-A16ECDCDDB3A}" destId="{ECB21586-9854-4480-A060-6703DD08B0D1}" srcOrd="1" destOrd="0" presId="urn:microsoft.com/office/officeart/2005/8/layout/orgChart1"/>
    <dgm:cxn modelId="{896F5355-DD10-40C1-8E34-57D996D60970}" type="presParOf" srcId="{ECB21586-9854-4480-A060-6703DD08B0D1}" destId="{C04A571C-735F-43E9-8FCA-BD675E61A208}" srcOrd="0" destOrd="0" presId="urn:microsoft.com/office/officeart/2005/8/layout/orgChart1"/>
    <dgm:cxn modelId="{998A57DE-7B00-4C08-B4D0-54494CC9121F}" type="presParOf" srcId="{ECB21586-9854-4480-A060-6703DD08B0D1}" destId="{3AD19B75-2CE5-43E1-9B24-909E395A2D7F}" srcOrd="1" destOrd="0" presId="urn:microsoft.com/office/officeart/2005/8/layout/orgChart1"/>
    <dgm:cxn modelId="{DD37B9E1-41A7-498C-9E54-A3F8AFEADCB8}" type="presParOf" srcId="{3AD19B75-2CE5-43E1-9B24-909E395A2D7F}" destId="{32DF76D2-40C1-4793-BA19-2992AF0F6640}" srcOrd="0" destOrd="0" presId="urn:microsoft.com/office/officeart/2005/8/layout/orgChart1"/>
    <dgm:cxn modelId="{6616E9AA-63D7-4658-BEE7-341CD867AE47}" type="presParOf" srcId="{32DF76D2-40C1-4793-BA19-2992AF0F6640}" destId="{2F51DA3E-3C26-4498-A3B3-F93F3B61A8C4}" srcOrd="0" destOrd="0" presId="urn:microsoft.com/office/officeart/2005/8/layout/orgChart1"/>
    <dgm:cxn modelId="{84ACEA9D-66BC-43D2-B665-9D92C2BF3F72}" type="presParOf" srcId="{32DF76D2-40C1-4793-BA19-2992AF0F6640}" destId="{AD1AEDCC-4319-4FD3-A9F2-A5D5C9FF404D}" srcOrd="1" destOrd="0" presId="urn:microsoft.com/office/officeart/2005/8/layout/orgChart1"/>
    <dgm:cxn modelId="{31A39E05-4B98-40FD-B894-E237A69C6B60}" type="presParOf" srcId="{3AD19B75-2CE5-43E1-9B24-909E395A2D7F}" destId="{D76E5FCB-A435-4254-B826-486A8CBE91F2}" srcOrd="1" destOrd="0" presId="urn:microsoft.com/office/officeart/2005/8/layout/orgChart1"/>
    <dgm:cxn modelId="{B85DF812-9C9C-49EE-95B6-83CC1AE653FA}" type="presParOf" srcId="{D76E5FCB-A435-4254-B826-486A8CBE91F2}" destId="{C372EC10-D427-42F7-BDE1-82A2FCDAA787}" srcOrd="0" destOrd="0" presId="urn:microsoft.com/office/officeart/2005/8/layout/orgChart1"/>
    <dgm:cxn modelId="{8270E2E1-D017-4DB6-9EA9-762F3C7DFD6C}" type="presParOf" srcId="{D76E5FCB-A435-4254-B826-486A8CBE91F2}" destId="{3826252E-F0A9-4D4E-BBF9-A5732131F0C0}" srcOrd="1" destOrd="0" presId="urn:microsoft.com/office/officeart/2005/8/layout/orgChart1"/>
    <dgm:cxn modelId="{E3430889-F7B1-4DFB-903B-7E8FD264DD86}" type="presParOf" srcId="{3826252E-F0A9-4D4E-BBF9-A5732131F0C0}" destId="{7EFCA782-5A16-4AAA-930E-12F014EE4FF6}" srcOrd="0" destOrd="0" presId="urn:microsoft.com/office/officeart/2005/8/layout/orgChart1"/>
    <dgm:cxn modelId="{8811FB37-F8B6-441B-88F8-1602E6FE0C76}" type="presParOf" srcId="{7EFCA782-5A16-4AAA-930E-12F014EE4FF6}" destId="{5AD197F5-61D6-40F9-A75D-B58D33766AAA}" srcOrd="0" destOrd="0" presId="urn:microsoft.com/office/officeart/2005/8/layout/orgChart1"/>
    <dgm:cxn modelId="{BD461268-E05B-4CEB-8CE4-3922213E6E7C}" type="presParOf" srcId="{7EFCA782-5A16-4AAA-930E-12F014EE4FF6}" destId="{5E739B2C-70B0-46E8-83A8-063BDE685923}" srcOrd="1" destOrd="0" presId="urn:microsoft.com/office/officeart/2005/8/layout/orgChart1"/>
    <dgm:cxn modelId="{EE35432E-EFF5-40DC-9A7D-A6172722BC39}" type="presParOf" srcId="{3826252E-F0A9-4D4E-BBF9-A5732131F0C0}" destId="{E11EC705-6E1C-4B07-A999-F19F7E7D8570}" srcOrd="1" destOrd="0" presId="urn:microsoft.com/office/officeart/2005/8/layout/orgChart1"/>
    <dgm:cxn modelId="{44D84F4A-48AB-4F54-A5ED-E9D9AF32371B}" type="presParOf" srcId="{3826252E-F0A9-4D4E-BBF9-A5732131F0C0}" destId="{49F81967-FC52-4E84-BE42-EACEC42B8DF9}" srcOrd="2" destOrd="0" presId="urn:microsoft.com/office/officeart/2005/8/layout/orgChart1"/>
    <dgm:cxn modelId="{A954E600-3203-4D6A-9228-738E1C7DF9E0}" type="presParOf" srcId="{D76E5FCB-A435-4254-B826-486A8CBE91F2}" destId="{BDFB385C-51A1-47F0-80DD-6AF8F51927D5}" srcOrd="2" destOrd="0" presId="urn:microsoft.com/office/officeart/2005/8/layout/orgChart1"/>
    <dgm:cxn modelId="{8ED74E1E-4594-4DCB-988F-34D0C2CADE03}" type="presParOf" srcId="{D76E5FCB-A435-4254-B826-486A8CBE91F2}" destId="{DDCBD61B-2838-4CC5-BF2B-94A8F1FF695D}" srcOrd="3" destOrd="0" presId="urn:microsoft.com/office/officeart/2005/8/layout/orgChart1"/>
    <dgm:cxn modelId="{121D9D46-A916-4413-8959-3E69818EC19C}" type="presParOf" srcId="{DDCBD61B-2838-4CC5-BF2B-94A8F1FF695D}" destId="{CAD012E7-4F78-4390-8BF9-FD4390D5BB9A}" srcOrd="0" destOrd="0" presId="urn:microsoft.com/office/officeart/2005/8/layout/orgChart1"/>
    <dgm:cxn modelId="{43ACF966-1C7D-4675-9770-D28F7A2DC209}" type="presParOf" srcId="{CAD012E7-4F78-4390-8BF9-FD4390D5BB9A}" destId="{6A3871B2-7B9E-4E87-90C6-7DE57817C208}" srcOrd="0" destOrd="0" presId="urn:microsoft.com/office/officeart/2005/8/layout/orgChart1"/>
    <dgm:cxn modelId="{D7205D68-DA35-4E88-B052-A5F601FD8635}" type="presParOf" srcId="{CAD012E7-4F78-4390-8BF9-FD4390D5BB9A}" destId="{CAAB753F-4527-4224-A501-2036ADEDF2E0}" srcOrd="1" destOrd="0" presId="urn:microsoft.com/office/officeart/2005/8/layout/orgChart1"/>
    <dgm:cxn modelId="{2BD307D8-2DED-4675-AA47-393F1ECB12BA}" type="presParOf" srcId="{DDCBD61B-2838-4CC5-BF2B-94A8F1FF695D}" destId="{52D8CBAF-65D2-4369-91DE-698BB3D69E5D}" srcOrd="1" destOrd="0" presId="urn:microsoft.com/office/officeart/2005/8/layout/orgChart1"/>
    <dgm:cxn modelId="{9A5C5917-5E6B-4573-A059-62ADA593B347}" type="presParOf" srcId="{DDCBD61B-2838-4CC5-BF2B-94A8F1FF695D}" destId="{3F5BAB5C-8BAD-48CC-B287-7445727B3CF8}" srcOrd="2" destOrd="0" presId="urn:microsoft.com/office/officeart/2005/8/layout/orgChart1"/>
    <dgm:cxn modelId="{67E7F9F4-2A31-44B6-99AF-4F57F8C69C6F}" type="presParOf" srcId="{3AD19B75-2CE5-43E1-9B24-909E395A2D7F}" destId="{321D425D-B51C-456E-9F02-17D8AA88B9AA}" srcOrd="2" destOrd="0" presId="urn:microsoft.com/office/officeart/2005/8/layout/orgChart1"/>
    <dgm:cxn modelId="{65BBB9B0-4827-49FF-B581-FA4BBF2EB91C}" type="presParOf" srcId="{ECB21586-9854-4480-A060-6703DD08B0D1}" destId="{C8A04B9F-D221-489E-A50D-9CA4783F0460}" srcOrd="2" destOrd="0" presId="urn:microsoft.com/office/officeart/2005/8/layout/orgChart1"/>
    <dgm:cxn modelId="{8B75BCCC-4E97-4970-AF28-CE374478576D}" type="presParOf" srcId="{ECB21586-9854-4480-A060-6703DD08B0D1}" destId="{C1043C34-3C2F-4F83-BA8A-EEB4C948A34A}" srcOrd="3" destOrd="0" presId="urn:microsoft.com/office/officeart/2005/8/layout/orgChart1"/>
    <dgm:cxn modelId="{03503156-77D1-48C9-A24C-B7F4528ADB85}" type="presParOf" srcId="{C1043C34-3C2F-4F83-BA8A-EEB4C948A34A}" destId="{9122F09A-045C-46AB-B2A4-8CA1B66AA70D}" srcOrd="0" destOrd="0" presId="urn:microsoft.com/office/officeart/2005/8/layout/orgChart1"/>
    <dgm:cxn modelId="{9F15272A-DA30-4901-B75B-C23795E80CED}" type="presParOf" srcId="{9122F09A-045C-46AB-B2A4-8CA1B66AA70D}" destId="{6837A079-0F35-4C9D-A8B1-F8FF12DD7B62}" srcOrd="0" destOrd="0" presId="urn:microsoft.com/office/officeart/2005/8/layout/orgChart1"/>
    <dgm:cxn modelId="{6B867857-1E12-4642-B7FA-3A27D8F32D9F}" type="presParOf" srcId="{9122F09A-045C-46AB-B2A4-8CA1B66AA70D}" destId="{79DD0B89-A105-46E4-B1B9-329CCB1DD9F4}" srcOrd="1" destOrd="0" presId="urn:microsoft.com/office/officeart/2005/8/layout/orgChart1"/>
    <dgm:cxn modelId="{3421FE25-FEF3-46C6-B757-1584ADC231E3}" type="presParOf" srcId="{C1043C34-3C2F-4F83-BA8A-EEB4C948A34A}" destId="{0D45ED6F-366F-4757-BB3D-B5FE714FDF3E}" srcOrd="1" destOrd="0" presId="urn:microsoft.com/office/officeart/2005/8/layout/orgChart1"/>
    <dgm:cxn modelId="{902AF39F-BF09-4D12-8790-B404CE9DDEDB}" type="presParOf" srcId="{0D45ED6F-366F-4757-BB3D-B5FE714FDF3E}" destId="{D023A95D-C654-4D03-AB21-B96C4DB3D9A7}" srcOrd="0" destOrd="0" presId="urn:microsoft.com/office/officeart/2005/8/layout/orgChart1"/>
    <dgm:cxn modelId="{5EAC74D9-8E40-4170-946C-EBF2D37BA5D3}" type="presParOf" srcId="{0D45ED6F-366F-4757-BB3D-B5FE714FDF3E}" destId="{7D37B97F-C918-46CF-B905-4920F468C969}" srcOrd="1" destOrd="0" presId="urn:microsoft.com/office/officeart/2005/8/layout/orgChart1"/>
    <dgm:cxn modelId="{AB4C0F68-C5CE-467A-9EB7-474C409CB69D}" type="presParOf" srcId="{7D37B97F-C918-46CF-B905-4920F468C969}" destId="{C2E89012-0E56-4884-98AD-3073E168A16F}" srcOrd="0" destOrd="0" presId="urn:microsoft.com/office/officeart/2005/8/layout/orgChart1"/>
    <dgm:cxn modelId="{02FC17A6-9856-46A3-B7C9-E4A8DAF1C88A}" type="presParOf" srcId="{C2E89012-0E56-4884-98AD-3073E168A16F}" destId="{ECEB672C-8DFB-41BA-A7B8-D75AB0551913}" srcOrd="0" destOrd="0" presId="urn:microsoft.com/office/officeart/2005/8/layout/orgChart1"/>
    <dgm:cxn modelId="{6AAD4BB4-E075-4BC8-B88E-0811DACB197D}" type="presParOf" srcId="{C2E89012-0E56-4884-98AD-3073E168A16F}" destId="{21F458FC-B2BC-4EA2-8446-D30BBE0BBB98}" srcOrd="1" destOrd="0" presId="urn:microsoft.com/office/officeart/2005/8/layout/orgChart1"/>
    <dgm:cxn modelId="{ED94245F-A689-4BBB-B4F1-5789E0349427}" type="presParOf" srcId="{7D37B97F-C918-46CF-B905-4920F468C969}" destId="{01467091-26F1-42B2-8D28-B0A807783DDE}" srcOrd="1" destOrd="0" presId="urn:microsoft.com/office/officeart/2005/8/layout/orgChart1"/>
    <dgm:cxn modelId="{07178041-B85F-4B1E-BE87-63FB712C19ED}" type="presParOf" srcId="{7D37B97F-C918-46CF-B905-4920F468C969}" destId="{48EE4143-F2DB-4EE4-B4E0-574C21CB7CDF}" srcOrd="2" destOrd="0" presId="urn:microsoft.com/office/officeart/2005/8/layout/orgChart1"/>
    <dgm:cxn modelId="{9C7D0DE0-5C14-49C0-85F2-F3AF7E0ADAFF}" type="presParOf" srcId="{0D45ED6F-366F-4757-BB3D-B5FE714FDF3E}" destId="{AB78C82B-63D0-41EE-BC6C-6EFF15B52657}" srcOrd="2" destOrd="0" presId="urn:microsoft.com/office/officeart/2005/8/layout/orgChart1"/>
    <dgm:cxn modelId="{04B4A430-3DF3-4CDE-9794-3D019AEBBB80}" type="presParOf" srcId="{0D45ED6F-366F-4757-BB3D-B5FE714FDF3E}" destId="{B33EEB7A-982B-4776-A42B-014898F2393A}" srcOrd="3" destOrd="0" presId="urn:microsoft.com/office/officeart/2005/8/layout/orgChart1"/>
    <dgm:cxn modelId="{66567107-4135-4D36-A0F6-D748F47D233E}" type="presParOf" srcId="{B33EEB7A-982B-4776-A42B-014898F2393A}" destId="{30354CB0-FC19-4C41-A4FA-66914DFADE6D}" srcOrd="0" destOrd="0" presId="urn:microsoft.com/office/officeart/2005/8/layout/orgChart1"/>
    <dgm:cxn modelId="{9AE93659-3C9A-45D5-AC30-A5F09DE14FDF}" type="presParOf" srcId="{30354CB0-FC19-4C41-A4FA-66914DFADE6D}" destId="{009A6F8D-547C-4782-A9A3-36E81143D1BC}" srcOrd="0" destOrd="0" presId="urn:microsoft.com/office/officeart/2005/8/layout/orgChart1"/>
    <dgm:cxn modelId="{615E259D-F6F5-4894-B2F7-876A35F30675}" type="presParOf" srcId="{30354CB0-FC19-4C41-A4FA-66914DFADE6D}" destId="{0492E1BF-269F-48AE-9A3D-5E32E4FB5D56}" srcOrd="1" destOrd="0" presId="urn:microsoft.com/office/officeart/2005/8/layout/orgChart1"/>
    <dgm:cxn modelId="{FA22A48A-1A07-44F6-9A75-459243C46C86}" type="presParOf" srcId="{B33EEB7A-982B-4776-A42B-014898F2393A}" destId="{4A6922A5-4867-4309-A08D-868D4030AAB7}" srcOrd="1" destOrd="0" presId="urn:microsoft.com/office/officeart/2005/8/layout/orgChart1"/>
    <dgm:cxn modelId="{EC6ED0F3-C6EC-4369-9792-7DAF66B153FB}" type="presParOf" srcId="{B33EEB7A-982B-4776-A42B-014898F2393A}" destId="{5738DFF0-0E4F-47B2-88DC-6982DDF495DA}" srcOrd="2" destOrd="0" presId="urn:microsoft.com/office/officeart/2005/8/layout/orgChart1"/>
    <dgm:cxn modelId="{EDCB1538-4216-4558-947A-5E2E23378FC6}" type="presParOf" srcId="{0D45ED6F-366F-4757-BB3D-B5FE714FDF3E}" destId="{EFB7737B-483E-42F2-96B6-BB3D21CEFEEF}" srcOrd="4" destOrd="0" presId="urn:microsoft.com/office/officeart/2005/8/layout/orgChart1"/>
    <dgm:cxn modelId="{0730BE02-9B6B-43BB-BA71-FCFC2FA3DE35}" type="presParOf" srcId="{0D45ED6F-366F-4757-BB3D-B5FE714FDF3E}" destId="{52C54186-4729-41CB-A660-75B05AD0AD8F}" srcOrd="5" destOrd="0" presId="urn:microsoft.com/office/officeart/2005/8/layout/orgChart1"/>
    <dgm:cxn modelId="{6178DA45-4F51-440E-A412-6F4E6CD8E686}" type="presParOf" srcId="{52C54186-4729-41CB-A660-75B05AD0AD8F}" destId="{2C70B714-94EA-493A-9AA9-DBF04B82DEB2}" srcOrd="0" destOrd="0" presId="urn:microsoft.com/office/officeart/2005/8/layout/orgChart1"/>
    <dgm:cxn modelId="{3AD9DA65-445B-48B0-9355-98A336DD6C16}" type="presParOf" srcId="{2C70B714-94EA-493A-9AA9-DBF04B82DEB2}" destId="{6FF554FF-A371-4DEE-80FD-2F14ADBA31FB}" srcOrd="0" destOrd="0" presId="urn:microsoft.com/office/officeart/2005/8/layout/orgChart1"/>
    <dgm:cxn modelId="{A41DC858-B419-4A29-951B-3191C9B9D888}" type="presParOf" srcId="{2C70B714-94EA-493A-9AA9-DBF04B82DEB2}" destId="{2729FAF3-F185-421A-9C19-B744F6F5FE72}" srcOrd="1" destOrd="0" presId="urn:microsoft.com/office/officeart/2005/8/layout/orgChart1"/>
    <dgm:cxn modelId="{508DAB79-FE3E-417B-B632-F310B5BEC664}" type="presParOf" srcId="{52C54186-4729-41CB-A660-75B05AD0AD8F}" destId="{1BB3D149-5D51-482B-8E44-8ED72AF0025C}" srcOrd="1" destOrd="0" presId="urn:microsoft.com/office/officeart/2005/8/layout/orgChart1"/>
    <dgm:cxn modelId="{AB968B1A-1DE3-437A-BFA9-0D0E829BBE7B}" type="presParOf" srcId="{52C54186-4729-41CB-A660-75B05AD0AD8F}" destId="{00968AFA-B4AB-4B4D-92A7-68D3702D77F9}" srcOrd="2" destOrd="0" presId="urn:microsoft.com/office/officeart/2005/8/layout/orgChart1"/>
    <dgm:cxn modelId="{F23BDBC6-1501-4398-9B95-B381CE06F931}" type="presParOf" srcId="{C1043C34-3C2F-4F83-BA8A-EEB4C948A34A}" destId="{1B48EAEB-1BD6-4980-9E72-5062C02AC0A2}" srcOrd="2" destOrd="0" presId="urn:microsoft.com/office/officeart/2005/8/layout/orgChart1"/>
    <dgm:cxn modelId="{49820F01-E631-4695-9A71-BDA31363146E}" type="presParOf" srcId="{B46D207D-AED3-43E6-BFD7-A16ECDCDDB3A}" destId="{D69396B2-3E55-4447-8485-83E34A7BF4A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BF1EF-D71B-42A7-B751-52B35A68E66F}">
      <dsp:nvSpPr>
        <dsp:cNvPr id="0" name=""/>
        <dsp:cNvSpPr/>
      </dsp:nvSpPr>
      <dsp:spPr>
        <a:xfrm>
          <a:off x="4561965" y="2061471"/>
          <a:ext cx="255275" cy="3199450"/>
        </a:xfrm>
        <a:custGeom>
          <a:avLst/>
          <a:gdLst/>
          <a:ahLst/>
          <a:cxnLst/>
          <a:rect l="0" t="0" r="0" b="0"/>
          <a:pathLst>
            <a:path>
              <a:moveTo>
                <a:pt x="0" y="0"/>
              </a:moveTo>
              <a:lnTo>
                <a:pt x="0" y="3199450"/>
              </a:lnTo>
              <a:lnTo>
                <a:pt x="255275" y="3199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FFA0C7-6986-482B-8929-646EC4CFB151}">
      <dsp:nvSpPr>
        <dsp:cNvPr id="0" name=""/>
        <dsp:cNvSpPr/>
      </dsp:nvSpPr>
      <dsp:spPr>
        <a:xfrm>
          <a:off x="4561965" y="2061471"/>
          <a:ext cx="255275" cy="1991147"/>
        </a:xfrm>
        <a:custGeom>
          <a:avLst/>
          <a:gdLst/>
          <a:ahLst/>
          <a:cxnLst/>
          <a:rect l="0" t="0" r="0" b="0"/>
          <a:pathLst>
            <a:path>
              <a:moveTo>
                <a:pt x="0" y="0"/>
              </a:moveTo>
              <a:lnTo>
                <a:pt x="0" y="1991147"/>
              </a:lnTo>
              <a:lnTo>
                <a:pt x="255275" y="19911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5E2728-DB5B-450D-B5CE-48FA9420613F}">
      <dsp:nvSpPr>
        <dsp:cNvPr id="0" name=""/>
        <dsp:cNvSpPr/>
      </dsp:nvSpPr>
      <dsp:spPr>
        <a:xfrm>
          <a:off x="4561965" y="2061471"/>
          <a:ext cx="255275" cy="782844"/>
        </a:xfrm>
        <a:custGeom>
          <a:avLst/>
          <a:gdLst/>
          <a:ahLst/>
          <a:cxnLst/>
          <a:rect l="0" t="0" r="0" b="0"/>
          <a:pathLst>
            <a:path>
              <a:moveTo>
                <a:pt x="0" y="0"/>
              </a:moveTo>
              <a:lnTo>
                <a:pt x="0" y="782844"/>
              </a:lnTo>
              <a:lnTo>
                <a:pt x="255275" y="78284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99239B-C538-4016-8D04-D41E59FACE70}">
      <dsp:nvSpPr>
        <dsp:cNvPr id="0" name=""/>
        <dsp:cNvSpPr/>
      </dsp:nvSpPr>
      <dsp:spPr>
        <a:xfrm>
          <a:off x="3183478" y="853168"/>
          <a:ext cx="2059220" cy="357385"/>
        </a:xfrm>
        <a:custGeom>
          <a:avLst/>
          <a:gdLst/>
          <a:ahLst/>
          <a:cxnLst/>
          <a:rect l="0" t="0" r="0" b="0"/>
          <a:pathLst>
            <a:path>
              <a:moveTo>
                <a:pt x="0" y="0"/>
              </a:moveTo>
              <a:lnTo>
                <a:pt x="0" y="178692"/>
              </a:lnTo>
              <a:lnTo>
                <a:pt x="2059220" y="178692"/>
              </a:lnTo>
              <a:lnTo>
                <a:pt x="2059220" y="3573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AFB9D6-0C79-4820-BD13-7F03C2369C78}">
      <dsp:nvSpPr>
        <dsp:cNvPr id="0" name=""/>
        <dsp:cNvSpPr/>
      </dsp:nvSpPr>
      <dsp:spPr>
        <a:xfrm>
          <a:off x="2502744" y="2061471"/>
          <a:ext cx="255275" cy="1991147"/>
        </a:xfrm>
        <a:custGeom>
          <a:avLst/>
          <a:gdLst/>
          <a:ahLst/>
          <a:cxnLst/>
          <a:rect l="0" t="0" r="0" b="0"/>
          <a:pathLst>
            <a:path>
              <a:moveTo>
                <a:pt x="0" y="0"/>
              </a:moveTo>
              <a:lnTo>
                <a:pt x="0" y="1991147"/>
              </a:lnTo>
              <a:lnTo>
                <a:pt x="255275" y="19911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FAE900-16D7-4F51-A862-6DEBF63C5DAE}">
      <dsp:nvSpPr>
        <dsp:cNvPr id="0" name=""/>
        <dsp:cNvSpPr/>
      </dsp:nvSpPr>
      <dsp:spPr>
        <a:xfrm>
          <a:off x="2502744" y="2061471"/>
          <a:ext cx="255275" cy="782844"/>
        </a:xfrm>
        <a:custGeom>
          <a:avLst/>
          <a:gdLst/>
          <a:ahLst/>
          <a:cxnLst/>
          <a:rect l="0" t="0" r="0" b="0"/>
          <a:pathLst>
            <a:path>
              <a:moveTo>
                <a:pt x="0" y="0"/>
              </a:moveTo>
              <a:lnTo>
                <a:pt x="0" y="782844"/>
              </a:lnTo>
              <a:lnTo>
                <a:pt x="255275" y="78284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8D64BB-2E9B-48B1-969B-C672C3560375}">
      <dsp:nvSpPr>
        <dsp:cNvPr id="0" name=""/>
        <dsp:cNvSpPr/>
      </dsp:nvSpPr>
      <dsp:spPr>
        <a:xfrm>
          <a:off x="3137758" y="853168"/>
          <a:ext cx="91440" cy="357385"/>
        </a:xfrm>
        <a:custGeom>
          <a:avLst/>
          <a:gdLst/>
          <a:ahLst/>
          <a:cxnLst/>
          <a:rect l="0" t="0" r="0" b="0"/>
          <a:pathLst>
            <a:path>
              <a:moveTo>
                <a:pt x="45720" y="0"/>
              </a:moveTo>
              <a:lnTo>
                <a:pt x="45720" y="3573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9598BE-929A-4E9B-A74F-26CBB363C7AF}">
      <dsp:nvSpPr>
        <dsp:cNvPr id="0" name=""/>
        <dsp:cNvSpPr/>
      </dsp:nvSpPr>
      <dsp:spPr>
        <a:xfrm>
          <a:off x="443523" y="2061471"/>
          <a:ext cx="255275" cy="3199450"/>
        </a:xfrm>
        <a:custGeom>
          <a:avLst/>
          <a:gdLst/>
          <a:ahLst/>
          <a:cxnLst/>
          <a:rect l="0" t="0" r="0" b="0"/>
          <a:pathLst>
            <a:path>
              <a:moveTo>
                <a:pt x="0" y="0"/>
              </a:moveTo>
              <a:lnTo>
                <a:pt x="0" y="3199450"/>
              </a:lnTo>
              <a:lnTo>
                <a:pt x="255275" y="3199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C3F248-DBC1-4D94-BD8D-617B9E22B7AA}">
      <dsp:nvSpPr>
        <dsp:cNvPr id="0" name=""/>
        <dsp:cNvSpPr/>
      </dsp:nvSpPr>
      <dsp:spPr>
        <a:xfrm>
          <a:off x="443523" y="2061471"/>
          <a:ext cx="255275" cy="1991147"/>
        </a:xfrm>
        <a:custGeom>
          <a:avLst/>
          <a:gdLst/>
          <a:ahLst/>
          <a:cxnLst/>
          <a:rect l="0" t="0" r="0" b="0"/>
          <a:pathLst>
            <a:path>
              <a:moveTo>
                <a:pt x="0" y="0"/>
              </a:moveTo>
              <a:lnTo>
                <a:pt x="0" y="1991147"/>
              </a:lnTo>
              <a:lnTo>
                <a:pt x="255275" y="19911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CA3AFF-D76A-4746-8FAC-06BF7FDCB81B}">
      <dsp:nvSpPr>
        <dsp:cNvPr id="0" name=""/>
        <dsp:cNvSpPr/>
      </dsp:nvSpPr>
      <dsp:spPr>
        <a:xfrm>
          <a:off x="443523" y="2061471"/>
          <a:ext cx="255275" cy="782844"/>
        </a:xfrm>
        <a:custGeom>
          <a:avLst/>
          <a:gdLst/>
          <a:ahLst/>
          <a:cxnLst/>
          <a:rect l="0" t="0" r="0" b="0"/>
          <a:pathLst>
            <a:path>
              <a:moveTo>
                <a:pt x="0" y="0"/>
              </a:moveTo>
              <a:lnTo>
                <a:pt x="0" y="782844"/>
              </a:lnTo>
              <a:lnTo>
                <a:pt x="255275" y="78284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4C3B6A-5B53-4789-BA0A-667111A060ED}">
      <dsp:nvSpPr>
        <dsp:cNvPr id="0" name=""/>
        <dsp:cNvSpPr/>
      </dsp:nvSpPr>
      <dsp:spPr>
        <a:xfrm>
          <a:off x="1124258" y="853168"/>
          <a:ext cx="2059220" cy="357385"/>
        </a:xfrm>
        <a:custGeom>
          <a:avLst/>
          <a:gdLst/>
          <a:ahLst/>
          <a:cxnLst/>
          <a:rect l="0" t="0" r="0" b="0"/>
          <a:pathLst>
            <a:path>
              <a:moveTo>
                <a:pt x="2059220" y="0"/>
              </a:moveTo>
              <a:lnTo>
                <a:pt x="2059220" y="178692"/>
              </a:lnTo>
              <a:lnTo>
                <a:pt x="0" y="178692"/>
              </a:lnTo>
              <a:lnTo>
                <a:pt x="0" y="3573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CA24AA-0F65-426C-A71D-52BCF895673A}">
      <dsp:nvSpPr>
        <dsp:cNvPr id="0" name=""/>
        <dsp:cNvSpPr/>
      </dsp:nvSpPr>
      <dsp:spPr>
        <a:xfrm>
          <a:off x="2332561" y="2251"/>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Deneysel Modeller</a:t>
          </a:r>
          <a:endParaRPr lang="tr-TR" sz="1500" kern="1200" dirty="0"/>
        </a:p>
      </dsp:txBody>
      <dsp:txXfrm>
        <a:off x="2332561" y="2251"/>
        <a:ext cx="1701835" cy="850917"/>
      </dsp:txXfrm>
    </dsp:sp>
    <dsp:sp modelId="{413E102A-2C04-4255-84F1-A92B90A46183}">
      <dsp:nvSpPr>
        <dsp:cNvPr id="0" name=""/>
        <dsp:cNvSpPr/>
      </dsp:nvSpPr>
      <dsp:spPr>
        <a:xfrm>
          <a:off x="273340" y="1210554"/>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Gerçek deneme M.</a:t>
          </a:r>
          <a:endParaRPr lang="tr-TR" sz="1500" kern="1200" dirty="0"/>
        </a:p>
      </dsp:txBody>
      <dsp:txXfrm>
        <a:off x="273340" y="1210554"/>
        <a:ext cx="1701835" cy="850917"/>
      </dsp:txXfrm>
    </dsp:sp>
    <dsp:sp modelId="{30B3EAEB-F133-4984-B190-6AB6B15CBD40}">
      <dsp:nvSpPr>
        <dsp:cNvPr id="0" name=""/>
        <dsp:cNvSpPr/>
      </dsp:nvSpPr>
      <dsp:spPr>
        <a:xfrm>
          <a:off x="698799" y="2418857"/>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err="1" smtClean="0"/>
            <a:t>Öntest-sontest</a:t>
          </a:r>
          <a:r>
            <a:rPr lang="tr-TR" sz="1500" kern="1200" dirty="0" smtClean="0"/>
            <a:t> kontrol gruplu deseni</a:t>
          </a:r>
          <a:endParaRPr lang="tr-TR" sz="1500" kern="1200" dirty="0"/>
        </a:p>
      </dsp:txBody>
      <dsp:txXfrm>
        <a:off x="698799" y="2418857"/>
        <a:ext cx="1701835" cy="850917"/>
      </dsp:txXfrm>
    </dsp:sp>
    <dsp:sp modelId="{6CC5CAB7-970F-4734-9278-391C68A79763}">
      <dsp:nvSpPr>
        <dsp:cNvPr id="0" name=""/>
        <dsp:cNvSpPr/>
      </dsp:nvSpPr>
      <dsp:spPr>
        <a:xfrm>
          <a:off x="698799" y="3627160"/>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err="1" smtClean="0"/>
            <a:t>Sontest</a:t>
          </a:r>
          <a:r>
            <a:rPr lang="tr-TR" sz="1500" kern="1200" dirty="0" smtClean="0"/>
            <a:t> kontrol gruplu deseni</a:t>
          </a:r>
          <a:endParaRPr lang="tr-TR" sz="1500" kern="1200" dirty="0"/>
        </a:p>
      </dsp:txBody>
      <dsp:txXfrm>
        <a:off x="698799" y="3627160"/>
        <a:ext cx="1701835" cy="850917"/>
      </dsp:txXfrm>
    </dsp:sp>
    <dsp:sp modelId="{E83DCD2D-02BA-4B06-9ECB-F6D306A5DD65}">
      <dsp:nvSpPr>
        <dsp:cNvPr id="0" name=""/>
        <dsp:cNvSpPr/>
      </dsp:nvSpPr>
      <dsp:spPr>
        <a:xfrm>
          <a:off x="698799" y="4835463"/>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Solomon dört gruplu desen</a:t>
          </a:r>
          <a:endParaRPr lang="tr-TR" sz="1500" kern="1200" dirty="0"/>
        </a:p>
      </dsp:txBody>
      <dsp:txXfrm>
        <a:off x="698799" y="4835463"/>
        <a:ext cx="1701835" cy="850917"/>
      </dsp:txXfrm>
    </dsp:sp>
    <dsp:sp modelId="{FBFD8F45-A900-4C21-9D9F-CF14EB3D3468}">
      <dsp:nvSpPr>
        <dsp:cNvPr id="0" name=""/>
        <dsp:cNvSpPr/>
      </dsp:nvSpPr>
      <dsp:spPr>
        <a:xfrm>
          <a:off x="2332561" y="1210554"/>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Yarı deneme M.</a:t>
          </a:r>
          <a:endParaRPr lang="tr-TR" sz="1500" kern="1200" dirty="0"/>
        </a:p>
      </dsp:txBody>
      <dsp:txXfrm>
        <a:off x="2332561" y="1210554"/>
        <a:ext cx="1701835" cy="850917"/>
      </dsp:txXfrm>
    </dsp:sp>
    <dsp:sp modelId="{88DC076B-A583-4F04-B648-64221DFC24DE}">
      <dsp:nvSpPr>
        <dsp:cNvPr id="0" name=""/>
        <dsp:cNvSpPr/>
      </dsp:nvSpPr>
      <dsp:spPr>
        <a:xfrm>
          <a:off x="2758019" y="2418857"/>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Eşitlenmemiş kontrol gruplu </a:t>
          </a:r>
          <a:r>
            <a:rPr lang="tr-TR" sz="1500" kern="1200" dirty="0" err="1" smtClean="0"/>
            <a:t>öntest-sontest</a:t>
          </a:r>
          <a:r>
            <a:rPr lang="tr-TR" sz="1500" kern="1200" dirty="0" smtClean="0"/>
            <a:t> deseni</a:t>
          </a:r>
          <a:endParaRPr lang="tr-TR" sz="1500" kern="1200" dirty="0"/>
        </a:p>
      </dsp:txBody>
      <dsp:txXfrm>
        <a:off x="2758019" y="2418857"/>
        <a:ext cx="1701835" cy="850917"/>
      </dsp:txXfrm>
    </dsp:sp>
    <dsp:sp modelId="{BDD2F7E2-55ED-4D54-B272-02C818CD2BEE}">
      <dsp:nvSpPr>
        <dsp:cNvPr id="0" name=""/>
        <dsp:cNvSpPr/>
      </dsp:nvSpPr>
      <dsp:spPr>
        <a:xfrm>
          <a:off x="2758019" y="3627160"/>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Zaman serili desen</a:t>
          </a:r>
          <a:endParaRPr lang="tr-TR" sz="1500" kern="1200" dirty="0"/>
        </a:p>
      </dsp:txBody>
      <dsp:txXfrm>
        <a:off x="2758019" y="3627160"/>
        <a:ext cx="1701835" cy="850917"/>
      </dsp:txXfrm>
    </dsp:sp>
    <dsp:sp modelId="{CB67DE12-3ADE-4610-B668-6D2B0D0BE978}">
      <dsp:nvSpPr>
        <dsp:cNvPr id="0" name=""/>
        <dsp:cNvSpPr/>
      </dsp:nvSpPr>
      <dsp:spPr>
        <a:xfrm>
          <a:off x="4391781" y="1210554"/>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Zayıf  deneme M.</a:t>
          </a:r>
          <a:endParaRPr lang="tr-TR" sz="1500" kern="1200" dirty="0"/>
        </a:p>
      </dsp:txBody>
      <dsp:txXfrm>
        <a:off x="4391781" y="1210554"/>
        <a:ext cx="1701835" cy="850917"/>
      </dsp:txXfrm>
    </dsp:sp>
    <dsp:sp modelId="{337D3D71-37C3-48F0-AB64-932BD870B8F1}">
      <dsp:nvSpPr>
        <dsp:cNvPr id="0" name=""/>
        <dsp:cNvSpPr/>
      </dsp:nvSpPr>
      <dsp:spPr>
        <a:xfrm>
          <a:off x="4817240" y="2418857"/>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Tek gruplu </a:t>
          </a:r>
          <a:r>
            <a:rPr lang="tr-TR" sz="1500" kern="1200" dirty="0" err="1" smtClean="0"/>
            <a:t>öntest-sontest</a:t>
          </a:r>
          <a:r>
            <a:rPr lang="tr-TR" sz="1500" kern="1200" dirty="0" smtClean="0"/>
            <a:t> deseni</a:t>
          </a:r>
          <a:endParaRPr lang="tr-TR" sz="1500" kern="1200" dirty="0"/>
        </a:p>
      </dsp:txBody>
      <dsp:txXfrm>
        <a:off x="4817240" y="2418857"/>
        <a:ext cx="1701835" cy="850917"/>
      </dsp:txXfrm>
    </dsp:sp>
    <dsp:sp modelId="{9B0B4C5C-AA83-432F-A2DC-0E61BBEA5894}">
      <dsp:nvSpPr>
        <dsp:cNvPr id="0" name=""/>
        <dsp:cNvSpPr/>
      </dsp:nvSpPr>
      <dsp:spPr>
        <a:xfrm>
          <a:off x="4817240" y="3627160"/>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Tek gruplu </a:t>
          </a:r>
          <a:r>
            <a:rPr lang="tr-TR" sz="1500" kern="1200" dirty="0" err="1" smtClean="0"/>
            <a:t>sontest</a:t>
          </a:r>
          <a:r>
            <a:rPr lang="tr-TR" sz="1500" kern="1200" dirty="0" smtClean="0"/>
            <a:t> deseni</a:t>
          </a:r>
          <a:endParaRPr lang="tr-TR" sz="1500" kern="1200" dirty="0"/>
        </a:p>
      </dsp:txBody>
      <dsp:txXfrm>
        <a:off x="4817240" y="3627160"/>
        <a:ext cx="1701835" cy="850917"/>
      </dsp:txXfrm>
    </dsp:sp>
    <dsp:sp modelId="{A19EC9CD-B45D-4D61-A543-32A74AB3936B}">
      <dsp:nvSpPr>
        <dsp:cNvPr id="0" name=""/>
        <dsp:cNvSpPr/>
      </dsp:nvSpPr>
      <dsp:spPr>
        <a:xfrm>
          <a:off x="4817240" y="4835463"/>
          <a:ext cx="1701835" cy="8509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Eşitlenmemiş kontrol gruplu son test deseni</a:t>
          </a:r>
          <a:endParaRPr lang="tr-TR" sz="1500" kern="1200" dirty="0"/>
        </a:p>
      </dsp:txBody>
      <dsp:txXfrm>
        <a:off x="4817240" y="4835463"/>
        <a:ext cx="1701835" cy="8509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7737B-483E-42F2-96B6-BB3D21CEFEEF}">
      <dsp:nvSpPr>
        <dsp:cNvPr id="0" name=""/>
        <dsp:cNvSpPr/>
      </dsp:nvSpPr>
      <dsp:spPr>
        <a:xfrm>
          <a:off x="4240574" y="1905087"/>
          <a:ext cx="235827" cy="2955704"/>
        </a:xfrm>
        <a:custGeom>
          <a:avLst/>
          <a:gdLst/>
          <a:ahLst/>
          <a:cxnLst/>
          <a:rect l="0" t="0" r="0" b="0"/>
          <a:pathLst>
            <a:path>
              <a:moveTo>
                <a:pt x="0" y="0"/>
              </a:moveTo>
              <a:lnTo>
                <a:pt x="0" y="2955704"/>
              </a:lnTo>
              <a:lnTo>
                <a:pt x="235827" y="2955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78C82B-63D0-41EE-BC6C-6EFF15B52657}">
      <dsp:nvSpPr>
        <dsp:cNvPr id="0" name=""/>
        <dsp:cNvSpPr/>
      </dsp:nvSpPr>
      <dsp:spPr>
        <a:xfrm>
          <a:off x="4240574" y="1905087"/>
          <a:ext cx="235827" cy="1839454"/>
        </a:xfrm>
        <a:custGeom>
          <a:avLst/>
          <a:gdLst/>
          <a:ahLst/>
          <a:cxnLst/>
          <a:rect l="0" t="0" r="0" b="0"/>
          <a:pathLst>
            <a:path>
              <a:moveTo>
                <a:pt x="0" y="0"/>
              </a:moveTo>
              <a:lnTo>
                <a:pt x="0" y="1839454"/>
              </a:lnTo>
              <a:lnTo>
                <a:pt x="235827" y="18394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23A95D-C654-4D03-AB21-B96C4DB3D9A7}">
      <dsp:nvSpPr>
        <dsp:cNvPr id="0" name=""/>
        <dsp:cNvSpPr/>
      </dsp:nvSpPr>
      <dsp:spPr>
        <a:xfrm>
          <a:off x="4240574" y="1905087"/>
          <a:ext cx="235827" cy="723204"/>
        </a:xfrm>
        <a:custGeom>
          <a:avLst/>
          <a:gdLst/>
          <a:ahLst/>
          <a:cxnLst/>
          <a:rect l="0" t="0" r="0" b="0"/>
          <a:pathLst>
            <a:path>
              <a:moveTo>
                <a:pt x="0" y="0"/>
              </a:moveTo>
              <a:lnTo>
                <a:pt x="0" y="723204"/>
              </a:lnTo>
              <a:lnTo>
                <a:pt x="235827" y="7232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A04B9F-D221-489E-A50D-9CA4783F0460}">
      <dsp:nvSpPr>
        <dsp:cNvPr id="0" name=""/>
        <dsp:cNvSpPr/>
      </dsp:nvSpPr>
      <dsp:spPr>
        <a:xfrm>
          <a:off x="3918277" y="788837"/>
          <a:ext cx="951170" cy="330158"/>
        </a:xfrm>
        <a:custGeom>
          <a:avLst/>
          <a:gdLst/>
          <a:ahLst/>
          <a:cxnLst/>
          <a:rect l="0" t="0" r="0" b="0"/>
          <a:pathLst>
            <a:path>
              <a:moveTo>
                <a:pt x="0" y="0"/>
              </a:moveTo>
              <a:lnTo>
                <a:pt x="0" y="165079"/>
              </a:lnTo>
              <a:lnTo>
                <a:pt x="951170" y="165079"/>
              </a:lnTo>
              <a:lnTo>
                <a:pt x="951170" y="3301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FB385C-51A1-47F0-80DD-6AF8F51927D5}">
      <dsp:nvSpPr>
        <dsp:cNvPr id="0" name=""/>
        <dsp:cNvSpPr/>
      </dsp:nvSpPr>
      <dsp:spPr>
        <a:xfrm>
          <a:off x="2338233" y="1905087"/>
          <a:ext cx="235827" cy="1839454"/>
        </a:xfrm>
        <a:custGeom>
          <a:avLst/>
          <a:gdLst/>
          <a:ahLst/>
          <a:cxnLst/>
          <a:rect l="0" t="0" r="0" b="0"/>
          <a:pathLst>
            <a:path>
              <a:moveTo>
                <a:pt x="0" y="0"/>
              </a:moveTo>
              <a:lnTo>
                <a:pt x="0" y="1839454"/>
              </a:lnTo>
              <a:lnTo>
                <a:pt x="235827" y="18394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72EC10-D427-42F7-BDE1-82A2FCDAA787}">
      <dsp:nvSpPr>
        <dsp:cNvPr id="0" name=""/>
        <dsp:cNvSpPr/>
      </dsp:nvSpPr>
      <dsp:spPr>
        <a:xfrm>
          <a:off x="2338233" y="1905087"/>
          <a:ext cx="235827" cy="723204"/>
        </a:xfrm>
        <a:custGeom>
          <a:avLst/>
          <a:gdLst/>
          <a:ahLst/>
          <a:cxnLst/>
          <a:rect l="0" t="0" r="0" b="0"/>
          <a:pathLst>
            <a:path>
              <a:moveTo>
                <a:pt x="0" y="0"/>
              </a:moveTo>
              <a:lnTo>
                <a:pt x="0" y="723204"/>
              </a:lnTo>
              <a:lnTo>
                <a:pt x="235827" y="7232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4A571C-735F-43E9-8FCA-BD675E61A208}">
      <dsp:nvSpPr>
        <dsp:cNvPr id="0" name=""/>
        <dsp:cNvSpPr/>
      </dsp:nvSpPr>
      <dsp:spPr>
        <a:xfrm>
          <a:off x="2967106" y="788837"/>
          <a:ext cx="951170" cy="330158"/>
        </a:xfrm>
        <a:custGeom>
          <a:avLst/>
          <a:gdLst/>
          <a:ahLst/>
          <a:cxnLst/>
          <a:rect l="0" t="0" r="0" b="0"/>
          <a:pathLst>
            <a:path>
              <a:moveTo>
                <a:pt x="951170" y="0"/>
              </a:moveTo>
              <a:lnTo>
                <a:pt x="951170" y="165079"/>
              </a:lnTo>
              <a:lnTo>
                <a:pt x="0" y="165079"/>
              </a:lnTo>
              <a:lnTo>
                <a:pt x="0" y="3301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F26B16-D22F-4EBB-8524-D2F639C74782}">
      <dsp:nvSpPr>
        <dsp:cNvPr id="0" name=""/>
        <dsp:cNvSpPr/>
      </dsp:nvSpPr>
      <dsp:spPr>
        <a:xfrm>
          <a:off x="3132185" y="2746"/>
          <a:ext cx="1572183" cy="7860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Bağımsız değişken sayısına göre desenler</a:t>
          </a:r>
        </a:p>
      </dsp:txBody>
      <dsp:txXfrm>
        <a:off x="3132185" y="2746"/>
        <a:ext cx="1572183" cy="786091"/>
      </dsp:txXfrm>
    </dsp:sp>
    <dsp:sp modelId="{2F51DA3E-3C26-4498-A3B3-F93F3B61A8C4}">
      <dsp:nvSpPr>
        <dsp:cNvPr id="0" name=""/>
        <dsp:cNvSpPr/>
      </dsp:nvSpPr>
      <dsp:spPr>
        <a:xfrm>
          <a:off x="2181014" y="1118996"/>
          <a:ext cx="1572183" cy="7860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Tek faktörlü desen</a:t>
          </a:r>
          <a:endParaRPr lang="tr-TR" sz="1700" kern="1200" dirty="0"/>
        </a:p>
      </dsp:txBody>
      <dsp:txXfrm>
        <a:off x="2181014" y="1118996"/>
        <a:ext cx="1572183" cy="786091"/>
      </dsp:txXfrm>
    </dsp:sp>
    <dsp:sp modelId="{5AD197F5-61D6-40F9-A75D-B58D33766AAA}">
      <dsp:nvSpPr>
        <dsp:cNvPr id="0" name=""/>
        <dsp:cNvSpPr/>
      </dsp:nvSpPr>
      <dsp:spPr>
        <a:xfrm>
          <a:off x="2574060" y="2235246"/>
          <a:ext cx="1572183" cy="7860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err="1" smtClean="0"/>
            <a:t>Gruplararası</a:t>
          </a:r>
          <a:endParaRPr lang="tr-TR" sz="1700" kern="1200" dirty="0" smtClean="0"/>
        </a:p>
        <a:p>
          <a:pPr lvl="0" algn="ctr" defTabSz="755650">
            <a:lnSpc>
              <a:spcPct val="90000"/>
            </a:lnSpc>
            <a:spcBef>
              <a:spcPct val="0"/>
            </a:spcBef>
            <a:spcAft>
              <a:spcPct val="35000"/>
            </a:spcAft>
          </a:pPr>
          <a:r>
            <a:rPr lang="tr-TR" sz="1700" kern="1200" dirty="0" smtClean="0"/>
            <a:t>(</a:t>
          </a:r>
          <a:r>
            <a:rPr lang="tr-TR" sz="1700" kern="1200" dirty="0" err="1" smtClean="0"/>
            <a:t>deneklerarası</a:t>
          </a:r>
          <a:r>
            <a:rPr lang="tr-TR" sz="1700" kern="1200" dirty="0" smtClean="0"/>
            <a:t>)</a:t>
          </a:r>
          <a:endParaRPr lang="tr-TR" sz="1700" kern="1200" dirty="0"/>
        </a:p>
      </dsp:txBody>
      <dsp:txXfrm>
        <a:off x="2574060" y="2235246"/>
        <a:ext cx="1572183" cy="786091"/>
      </dsp:txXfrm>
    </dsp:sp>
    <dsp:sp modelId="{6A3871B2-7B9E-4E87-90C6-7DE57817C208}">
      <dsp:nvSpPr>
        <dsp:cNvPr id="0" name=""/>
        <dsp:cNvSpPr/>
      </dsp:nvSpPr>
      <dsp:spPr>
        <a:xfrm>
          <a:off x="2574060" y="3351496"/>
          <a:ext cx="1572183" cy="7860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err="1" smtClean="0"/>
            <a:t>Gruplariçi</a:t>
          </a:r>
          <a:endParaRPr lang="tr-TR" sz="1700" kern="1200" dirty="0" smtClean="0"/>
        </a:p>
        <a:p>
          <a:pPr lvl="0" algn="ctr" defTabSz="755650">
            <a:lnSpc>
              <a:spcPct val="90000"/>
            </a:lnSpc>
            <a:spcBef>
              <a:spcPct val="0"/>
            </a:spcBef>
            <a:spcAft>
              <a:spcPct val="35000"/>
            </a:spcAft>
          </a:pPr>
          <a:r>
            <a:rPr lang="tr-TR" sz="1700" kern="1200" dirty="0" smtClean="0"/>
            <a:t>(</a:t>
          </a:r>
          <a:r>
            <a:rPr lang="tr-TR" sz="1700" kern="1200" dirty="0" err="1" smtClean="0"/>
            <a:t>denekleriçi</a:t>
          </a:r>
          <a:r>
            <a:rPr lang="tr-TR" sz="1700" kern="1200" dirty="0" smtClean="0"/>
            <a:t>)</a:t>
          </a:r>
          <a:endParaRPr lang="tr-TR" sz="1700" kern="1200" dirty="0"/>
        </a:p>
      </dsp:txBody>
      <dsp:txXfrm>
        <a:off x="2574060" y="3351496"/>
        <a:ext cx="1572183" cy="786091"/>
      </dsp:txXfrm>
    </dsp:sp>
    <dsp:sp modelId="{6837A079-0F35-4C9D-A8B1-F8FF12DD7B62}">
      <dsp:nvSpPr>
        <dsp:cNvPr id="0" name=""/>
        <dsp:cNvSpPr/>
      </dsp:nvSpPr>
      <dsp:spPr>
        <a:xfrm>
          <a:off x="4083356" y="1118996"/>
          <a:ext cx="1572183" cy="7860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Çok faktörlü desen</a:t>
          </a:r>
          <a:endParaRPr lang="tr-TR" sz="1700" kern="1200" dirty="0"/>
        </a:p>
      </dsp:txBody>
      <dsp:txXfrm>
        <a:off x="4083356" y="1118996"/>
        <a:ext cx="1572183" cy="786091"/>
      </dsp:txXfrm>
    </dsp:sp>
    <dsp:sp modelId="{ECEB672C-8DFB-41BA-A7B8-D75AB0551913}">
      <dsp:nvSpPr>
        <dsp:cNvPr id="0" name=""/>
        <dsp:cNvSpPr/>
      </dsp:nvSpPr>
      <dsp:spPr>
        <a:xfrm>
          <a:off x="4476402" y="2235246"/>
          <a:ext cx="1572183" cy="7860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err="1" smtClean="0"/>
            <a:t>Gruplararası</a:t>
          </a:r>
          <a:endParaRPr lang="tr-TR" sz="1700" kern="1200" dirty="0"/>
        </a:p>
      </dsp:txBody>
      <dsp:txXfrm>
        <a:off x="4476402" y="2235246"/>
        <a:ext cx="1572183" cy="786091"/>
      </dsp:txXfrm>
    </dsp:sp>
    <dsp:sp modelId="{009A6F8D-547C-4782-A9A3-36E81143D1BC}">
      <dsp:nvSpPr>
        <dsp:cNvPr id="0" name=""/>
        <dsp:cNvSpPr/>
      </dsp:nvSpPr>
      <dsp:spPr>
        <a:xfrm>
          <a:off x="4476402" y="3351496"/>
          <a:ext cx="1572183" cy="7860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err="1" smtClean="0"/>
            <a:t>Gruplariçi</a:t>
          </a:r>
          <a:endParaRPr lang="tr-TR" sz="1700" kern="1200" dirty="0"/>
        </a:p>
      </dsp:txBody>
      <dsp:txXfrm>
        <a:off x="4476402" y="3351496"/>
        <a:ext cx="1572183" cy="786091"/>
      </dsp:txXfrm>
    </dsp:sp>
    <dsp:sp modelId="{6FF554FF-A371-4DEE-80FD-2F14ADBA31FB}">
      <dsp:nvSpPr>
        <dsp:cNvPr id="0" name=""/>
        <dsp:cNvSpPr/>
      </dsp:nvSpPr>
      <dsp:spPr>
        <a:xfrm>
          <a:off x="4476402" y="4467746"/>
          <a:ext cx="1572183" cy="7860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Karışık</a:t>
          </a:r>
          <a:endParaRPr lang="tr-TR" sz="1700" kern="1200" dirty="0"/>
        </a:p>
      </dsp:txBody>
      <dsp:txXfrm>
        <a:off x="4476402" y="4467746"/>
        <a:ext cx="1572183" cy="78609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CCB828-CA8E-4145-912C-F60637CF25ED}" type="datetimeFigureOut">
              <a:rPr lang="tr-TR" smtClean="0"/>
              <a:t>22.11.2019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95DA7-0C40-4204-BC6C-EA32865A6C11}" type="slidenum">
              <a:rPr lang="tr-TR" smtClean="0"/>
              <a:t>‹#›</a:t>
            </a:fld>
            <a:endParaRPr lang="tr-TR"/>
          </a:p>
        </p:txBody>
      </p:sp>
    </p:spTree>
    <p:extLst>
      <p:ext uri="{BB962C8B-B14F-4D97-AF65-F5344CB8AC3E}">
        <p14:creationId xmlns:p14="http://schemas.microsoft.com/office/powerpoint/2010/main" val="967031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8E95DA7-0C40-4204-BC6C-EA32865A6C11}" type="slidenum">
              <a:rPr lang="tr-TR" smtClean="0"/>
              <a:t>9</a:t>
            </a:fld>
            <a:endParaRPr lang="tr-TR"/>
          </a:p>
        </p:txBody>
      </p:sp>
    </p:spTree>
    <p:extLst>
      <p:ext uri="{BB962C8B-B14F-4D97-AF65-F5344CB8AC3E}">
        <p14:creationId xmlns:p14="http://schemas.microsoft.com/office/powerpoint/2010/main" val="150098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lvl1pPr>
              <a:defRPr>
                <a:solidFill>
                  <a:srgbClr val="0070C0"/>
                </a:solidFill>
              </a:defRPr>
            </a:lvl1p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52AD778-B5A2-4765-9FFE-776D4C5810C5}" type="datetime1">
              <a:rPr lang="tr-TR" smtClean="0"/>
              <a:t>22.11.2019</a:t>
            </a:fld>
            <a:endParaRPr lang="tr-TR"/>
          </a:p>
        </p:txBody>
      </p:sp>
      <p:sp>
        <p:nvSpPr>
          <p:cNvPr id="5" name="Altbilgi Yer Tutucusu 4"/>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7699072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F92C1D-71C7-4EE0-B56C-2F9F40E4B86B}" type="datetime1">
              <a:rPr lang="tr-TR" smtClean="0"/>
              <a:t>22.11.2019</a:t>
            </a:fld>
            <a:endParaRPr lang="tr-TR"/>
          </a:p>
        </p:txBody>
      </p:sp>
      <p:sp>
        <p:nvSpPr>
          <p:cNvPr id="5" name="Altbilgi Yer Tutucusu 4"/>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31846396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9D4CC8-45AF-47F5-9936-6D97FE20FA52}" type="datetime1">
              <a:rPr lang="tr-TR" smtClean="0"/>
              <a:t>22.11.2019</a:t>
            </a:fld>
            <a:endParaRPr lang="tr-TR"/>
          </a:p>
        </p:txBody>
      </p:sp>
      <p:sp>
        <p:nvSpPr>
          <p:cNvPr id="5" name="Altbilgi Yer Tutucusu 4"/>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11631762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FA904B-16BF-4B1D-B34E-EC31F44017BD}" type="datetime1">
              <a:rPr lang="tr-TR" smtClean="0"/>
              <a:t>22.11.2019</a:t>
            </a:fld>
            <a:endParaRPr lang="tr-TR"/>
          </a:p>
        </p:txBody>
      </p:sp>
      <p:sp>
        <p:nvSpPr>
          <p:cNvPr id="5" name="Altbilgi Yer Tutucusu 4"/>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17810292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F240F38-35DE-4771-896E-5B22E9644798}" type="datetime1">
              <a:rPr lang="tr-TR" smtClean="0"/>
              <a:t>22.11.2019</a:t>
            </a:fld>
            <a:endParaRPr lang="tr-TR"/>
          </a:p>
        </p:txBody>
      </p:sp>
      <p:sp>
        <p:nvSpPr>
          <p:cNvPr id="5" name="Altbilgi Yer Tutucusu 4"/>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25772688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79F7D53-D09E-4C36-940E-24B61594D1DF}" type="datetime1">
              <a:rPr lang="tr-TR" smtClean="0"/>
              <a:t>22.11.2019</a:t>
            </a:fld>
            <a:endParaRPr lang="tr-TR"/>
          </a:p>
        </p:txBody>
      </p:sp>
      <p:sp>
        <p:nvSpPr>
          <p:cNvPr id="6" name="Altbilgi Yer Tutucusu 5"/>
          <p:cNvSpPr>
            <a:spLocks noGrp="1"/>
          </p:cNvSpPr>
          <p:nvPr>
            <p:ph type="ftr" sz="quarter" idx="11"/>
          </p:nvPr>
        </p:nvSpPr>
        <p:spPr/>
        <p:txBody>
          <a:bodyPr/>
          <a:lstStyle/>
          <a:p>
            <a:r>
              <a:rPr lang="tr-TR" smtClean="0"/>
              <a:t>Deneysel Desenler</a:t>
            </a:r>
            <a:endParaRPr lang="tr-TR"/>
          </a:p>
        </p:txBody>
      </p:sp>
      <p:sp>
        <p:nvSpPr>
          <p:cNvPr id="7" name="Slayt Numarası Yer Tutucusu 6"/>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31926932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FB2BFF-3B15-4674-9673-68A317B9A919}" type="datetime1">
              <a:rPr lang="tr-TR" smtClean="0"/>
              <a:t>22.11.2019</a:t>
            </a:fld>
            <a:endParaRPr lang="tr-TR"/>
          </a:p>
        </p:txBody>
      </p:sp>
      <p:sp>
        <p:nvSpPr>
          <p:cNvPr id="8" name="Altbilgi Yer Tutucusu 7"/>
          <p:cNvSpPr>
            <a:spLocks noGrp="1"/>
          </p:cNvSpPr>
          <p:nvPr>
            <p:ph type="ftr" sz="quarter" idx="11"/>
          </p:nvPr>
        </p:nvSpPr>
        <p:spPr/>
        <p:txBody>
          <a:bodyPr/>
          <a:lstStyle/>
          <a:p>
            <a:r>
              <a:rPr lang="tr-TR" smtClean="0"/>
              <a:t>Deneysel Desenler</a:t>
            </a:r>
            <a:endParaRPr lang="tr-TR"/>
          </a:p>
        </p:txBody>
      </p:sp>
      <p:sp>
        <p:nvSpPr>
          <p:cNvPr id="9" name="Slayt Numarası Yer Tutucusu 8"/>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19606507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DA2C0A4-9CCB-4A43-B6B2-26EE43CCBA89}" type="datetime1">
              <a:rPr lang="tr-TR" smtClean="0"/>
              <a:t>22.11.2019</a:t>
            </a:fld>
            <a:endParaRPr lang="tr-TR"/>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5" name="Slayt Numarası Yer Tutucusu 4"/>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13503798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291AA1D-D6EC-43EC-9C00-3D3F908D2C7A}" type="datetime1">
              <a:rPr lang="tr-TR" smtClean="0"/>
              <a:t>22.11.2019</a:t>
            </a:fld>
            <a:endParaRPr lang="tr-TR"/>
          </a:p>
        </p:txBody>
      </p:sp>
      <p:sp>
        <p:nvSpPr>
          <p:cNvPr id="3" name="Altbilgi Yer Tutucusu 2"/>
          <p:cNvSpPr>
            <a:spLocks noGrp="1"/>
          </p:cNvSpPr>
          <p:nvPr>
            <p:ph type="ftr" sz="quarter" idx="11"/>
          </p:nvPr>
        </p:nvSpPr>
        <p:spPr/>
        <p:txBody>
          <a:bodyPr/>
          <a:lstStyle/>
          <a:p>
            <a:r>
              <a:rPr lang="tr-TR" smtClean="0"/>
              <a:t>Deneysel Desenler</a:t>
            </a:r>
            <a:endParaRPr lang="tr-TR"/>
          </a:p>
        </p:txBody>
      </p:sp>
      <p:sp>
        <p:nvSpPr>
          <p:cNvPr id="4" name="Slayt Numarası Yer Tutucusu 3"/>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5140320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8748A7C-4EA3-42C3-B9D7-C3FACBBA2109}" type="datetime1">
              <a:rPr lang="tr-TR" smtClean="0"/>
              <a:t>22.11.2019</a:t>
            </a:fld>
            <a:endParaRPr lang="tr-TR"/>
          </a:p>
        </p:txBody>
      </p:sp>
      <p:sp>
        <p:nvSpPr>
          <p:cNvPr id="6" name="Altbilgi Yer Tutucusu 5"/>
          <p:cNvSpPr>
            <a:spLocks noGrp="1"/>
          </p:cNvSpPr>
          <p:nvPr>
            <p:ph type="ftr" sz="quarter" idx="11"/>
          </p:nvPr>
        </p:nvSpPr>
        <p:spPr/>
        <p:txBody>
          <a:bodyPr/>
          <a:lstStyle/>
          <a:p>
            <a:r>
              <a:rPr lang="tr-TR" smtClean="0"/>
              <a:t>Deneysel Desenler</a:t>
            </a:r>
            <a:endParaRPr lang="tr-TR"/>
          </a:p>
        </p:txBody>
      </p:sp>
      <p:sp>
        <p:nvSpPr>
          <p:cNvPr id="7" name="Slayt Numarası Yer Tutucusu 6"/>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12529227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E25C798-C689-4173-B695-7EF1B52C457A}" type="datetime1">
              <a:rPr lang="tr-TR" smtClean="0"/>
              <a:t>22.11.2019</a:t>
            </a:fld>
            <a:endParaRPr lang="tr-TR"/>
          </a:p>
        </p:txBody>
      </p:sp>
      <p:sp>
        <p:nvSpPr>
          <p:cNvPr id="6" name="Altbilgi Yer Tutucusu 5"/>
          <p:cNvSpPr>
            <a:spLocks noGrp="1"/>
          </p:cNvSpPr>
          <p:nvPr>
            <p:ph type="ftr" sz="quarter" idx="11"/>
          </p:nvPr>
        </p:nvSpPr>
        <p:spPr/>
        <p:txBody>
          <a:bodyPr/>
          <a:lstStyle/>
          <a:p>
            <a:r>
              <a:rPr lang="tr-TR" smtClean="0"/>
              <a:t>Deneysel Desenler</a:t>
            </a:r>
            <a:endParaRPr lang="tr-TR"/>
          </a:p>
        </p:txBody>
      </p:sp>
      <p:sp>
        <p:nvSpPr>
          <p:cNvPr id="7" name="Slayt Numarası Yer Tutucusu 6"/>
          <p:cNvSpPr>
            <a:spLocks noGrp="1"/>
          </p:cNvSpPr>
          <p:nvPr>
            <p:ph type="sldNum" sz="quarter" idx="12"/>
          </p:nvPr>
        </p:nvSpPr>
        <p:spPr/>
        <p:txBody>
          <a:bodyPr/>
          <a:lstStyle/>
          <a:p>
            <a:fld id="{65F25FFE-A1E2-4EA9-8CC0-489B57B793E5}" type="slidenum">
              <a:rPr lang="tr-TR" smtClean="0"/>
              <a:t>‹#›</a:t>
            </a:fld>
            <a:endParaRPr lang="tr-TR"/>
          </a:p>
        </p:txBody>
      </p:sp>
    </p:spTree>
    <p:extLst>
      <p:ext uri="{BB962C8B-B14F-4D97-AF65-F5344CB8AC3E}">
        <p14:creationId xmlns:p14="http://schemas.microsoft.com/office/powerpoint/2010/main" val="19811946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a:gradFill flip="none" rotWithShape="1">
            <a:gsLst>
              <a:gs pos="0">
                <a:schemeClr val="accent5">
                  <a:lumMod val="20000"/>
                  <a:lumOff val="80000"/>
                </a:schemeClr>
              </a:gs>
              <a:gs pos="50000">
                <a:schemeClr val="accent1">
                  <a:tint val="44500"/>
                  <a:satMod val="160000"/>
                </a:schemeClr>
              </a:gs>
              <a:gs pos="100000">
                <a:schemeClr val="accent1">
                  <a:tint val="23500"/>
                  <a:satMod val="160000"/>
                </a:schemeClr>
              </a:gs>
            </a:gsLst>
            <a:lin ang="5400000" scaled="1"/>
            <a:tileRect/>
          </a:gradFill>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74C6B-C911-4598-830E-76E6618973FF}" type="datetime1">
              <a:rPr lang="tr-TR" smtClean="0"/>
              <a:t>22.11.2019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rgbClr val="0070C0"/>
                </a:solidFill>
              </a:defRPr>
            </a:lvl1pPr>
          </a:lstStyle>
          <a:p>
            <a:r>
              <a:rPr lang="tr-TR" smtClean="0"/>
              <a:t>Deneysel Desenler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rgbClr val="0070C0"/>
                </a:solidFill>
              </a:defRPr>
            </a:lvl1pPr>
          </a:lstStyle>
          <a:p>
            <a:fld id="{65F25FFE-A1E2-4EA9-8CC0-489B57B793E5}" type="slidenum">
              <a:rPr lang="tr-TR" smtClean="0"/>
              <a:pPr/>
              <a:t>‹#›</a:t>
            </a:fld>
            <a:endParaRPr lang="tr-TR"/>
          </a:p>
        </p:txBody>
      </p:sp>
    </p:spTree>
    <p:extLst>
      <p:ext uri="{BB962C8B-B14F-4D97-AF65-F5344CB8AC3E}">
        <p14:creationId xmlns:p14="http://schemas.microsoft.com/office/powerpoint/2010/main" val="128160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hf hdr="0" dt="0"/>
  <p:txStyles>
    <p:titleStyle>
      <a:lvl1pPr algn="ctr" defTabSz="914400" rtl="0" eaLnBrk="1" latinLnBrk="0" hangingPunct="1">
        <a:spcBef>
          <a:spcPct val="0"/>
        </a:spcBef>
        <a:buNone/>
        <a:defRPr sz="4400" b="1" kern="1200">
          <a:solidFill>
            <a:srgbClr val="0070C0"/>
          </a:solidFill>
          <a:latin typeface="+mj-lt"/>
          <a:ea typeface="+mj-ea"/>
          <a:cs typeface="+mj-cs"/>
        </a:defRPr>
      </a:lvl1pPr>
    </p:titleStyle>
    <p:bodyStyle>
      <a:lvl1pPr marL="342900" indent="-342900" algn="l" defTabSz="914400" rtl="0" eaLnBrk="1" latinLnBrk="0" hangingPunct="1">
        <a:spcBef>
          <a:spcPct val="20000"/>
        </a:spcBef>
        <a:buFontTx/>
        <a:buBlip>
          <a:blip r:embed="rId13"/>
        </a:buBlip>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noFill/>
        </p:spPr>
        <p:txBody>
          <a:bodyPr>
            <a:noAutofit/>
          </a:bodyPr>
          <a:lstStyle/>
          <a:p>
            <a:r>
              <a:rPr lang="tr-TR" sz="5400" b="1" dirty="0" smtClean="0">
                <a:effectLst>
                  <a:reflection blurRad="6350" stA="55000" endA="300" endPos="45500" dir="5400000" sy="-100000" algn="bl" rotWithShape="0"/>
                </a:effectLst>
              </a:rPr>
              <a:t>Deneysel Araştırmalar</a:t>
            </a:r>
            <a:br>
              <a:rPr lang="tr-TR" sz="5400" b="1" dirty="0" smtClean="0">
                <a:effectLst>
                  <a:reflection blurRad="6350" stA="55000" endA="300" endPos="45500" dir="5400000" sy="-100000" algn="bl" rotWithShape="0"/>
                </a:effectLst>
              </a:rPr>
            </a:br>
            <a:r>
              <a:rPr lang="tr-TR" sz="5400" b="1" dirty="0" smtClean="0">
                <a:effectLst>
                  <a:reflection blurRad="6350" stA="55000" endA="300" endPos="45500" dir="5400000" sy="-100000" algn="bl" rotWithShape="0"/>
                </a:effectLst>
              </a:rPr>
              <a:t>Desenler</a:t>
            </a:r>
            <a:endParaRPr lang="tr-TR" sz="5400" b="1" dirty="0">
              <a:effectLst>
                <a:reflection blurRad="6350" stA="55000" endA="300" endPos="45500" dir="5400000" sy="-100000" algn="bl" rotWithShape="0"/>
              </a:effectLst>
            </a:endParaRPr>
          </a:p>
        </p:txBody>
      </p:sp>
    </p:spTree>
    <p:extLst>
      <p:ext uri="{BB962C8B-B14F-4D97-AF65-F5344CB8AC3E}">
        <p14:creationId xmlns:p14="http://schemas.microsoft.com/office/powerpoint/2010/main" val="43528177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4000">
                <a:schemeClr val="accent5">
                  <a:lumMod val="20000"/>
                  <a:lumOff val="80000"/>
                </a:schemeClr>
              </a:gs>
              <a:gs pos="19000">
                <a:schemeClr val="accent5">
                  <a:lumMod val="20000"/>
                  <a:lumOff val="80000"/>
                </a:schemeClr>
              </a:gs>
              <a:gs pos="100000">
                <a:schemeClr val="accent5">
                  <a:lumMod val="20000"/>
                  <a:lumOff val="80000"/>
                  <a:shade val="67500"/>
                  <a:satMod val="115000"/>
                </a:schemeClr>
              </a:gs>
              <a:gs pos="100000">
                <a:schemeClr val="accent5">
                  <a:lumMod val="20000"/>
                  <a:lumOff val="80000"/>
                  <a:shade val="100000"/>
                  <a:satMod val="115000"/>
                </a:schemeClr>
              </a:gs>
            </a:gsLst>
            <a:path path="circle">
              <a:fillToRect l="100000" t="100000"/>
            </a:path>
            <a:tileRect r="-100000" b="-100000"/>
          </a:gradFill>
        </p:spPr>
        <p:style>
          <a:lnRef idx="2">
            <a:schemeClr val="dk1"/>
          </a:lnRef>
          <a:fillRef idx="1">
            <a:schemeClr val="lt1"/>
          </a:fillRef>
          <a:effectRef idx="0">
            <a:schemeClr val="dk1"/>
          </a:effectRef>
          <a:fontRef idx="minor">
            <a:schemeClr val="dk1"/>
          </a:fontRef>
        </p:style>
        <p:txBody>
          <a:bodyPr/>
          <a:lstStyle/>
          <a:p>
            <a:r>
              <a:rPr lang="tr-TR" b="1" dirty="0" smtClean="0">
                <a:solidFill>
                  <a:srgbClr val="0070C0"/>
                </a:solidFill>
              </a:rPr>
              <a:t>Özellikler</a:t>
            </a:r>
            <a:endParaRPr lang="tr-TR" dirty="0">
              <a:solidFill>
                <a:srgbClr val="0070C0"/>
              </a:solidFill>
            </a:endParaRPr>
          </a:p>
        </p:txBody>
      </p:sp>
      <p:sp>
        <p:nvSpPr>
          <p:cNvPr id="3" name="İçerik Yer Tutucusu 2"/>
          <p:cNvSpPr>
            <a:spLocks noGrp="1"/>
          </p:cNvSpPr>
          <p:nvPr>
            <p:ph idx="1"/>
          </p:nvPr>
        </p:nvSpPr>
        <p:spPr>
          <a:xfrm>
            <a:off x="457200" y="1711349"/>
            <a:ext cx="8229600" cy="4525963"/>
          </a:xfrm>
        </p:spPr>
        <p:txBody>
          <a:bodyPr>
            <a:normAutofit lnSpcReduction="10000"/>
          </a:bodyPr>
          <a:lstStyle/>
          <a:p>
            <a:r>
              <a:rPr lang="tr-TR" dirty="0" smtClean="0"/>
              <a:t>Bağımlı değişken üzerinde tek bir bağımsız değişkenin (faktörün) etkisi araştırılıyorsa </a:t>
            </a:r>
            <a:r>
              <a:rPr lang="tr-TR" b="1" u="sng" dirty="0" smtClean="0"/>
              <a:t>tek faktörlü</a:t>
            </a:r>
            <a:r>
              <a:rPr lang="tr-TR" dirty="0" smtClean="0"/>
              <a:t> desen; iki ya da daha fazla bağımsız değişkenin etkileri inceleniyorsa </a:t>
            </a:r>
            <a:r>
              <a:rPr lang="tr-TR" b="1" u="sng" dirty="0" smtClean="0"/>
              <a:t>çok faktörlü</a:t>
            </a:r>
            <a:r>
              <a:rPr lang="tr-TR" dirty="0" smtClean="0"/>
              <a:t> (</a:t>
            </a:r>
            <a:r>
              <a:rPr lang="tr-TR" dirty="0" err="1" smtClean="0"/>
              <a:t>faktöryel</a:t>
            </a:r>
            <a:r>
              <a:rPr lang="tr-TR" dirty="0" smtClean="0"/>
              <a:t>) desen söz  konusudur.</a:t>
            </a:r>
          </a:p>
          <a:p>
            <a:r>
              <a:rPr lang="tr-TR" dirty="0" err="1" smtClean="0"/>
              <a:t>Faktöryel</a:t>
            </a:r>
            <a:r>
              <a:rPr lang="tr-TR" dirty="0" smtClean="0"/>
              <a:t> desenler üçe ayrılır:</a:t>
            </a:r>
          </a:p>
          <a:p>
            <a:pPr lvl="1">
              <a:buClr>
                <a:schemeClr val="tx2"/>
              </a:buClr>
              <a:buFont typeface="Wingdings" pitchFamily="2" charset="2"/>
              <a:buChar char="§"/>
            </a:pPr>
            <a:r>
              <a:rPr lang="tr-TR" dirty="0" err="1" smtClean="0"/>
              <a:t>Gruplararası</a:t>
            </a:r>
            <a:r>
              <a:rPr lang="tr-TR" dirty="0" smtClean="0"/>
              <a:t> </a:t>
            </a:r>
            <a:r>
              <a:rPr lang="tr-TR" dirty="0" err="1" smtClean="0"/>
              <a:t>faktöryel</a:t>
            </a:r>
            <a:r>
              <a:rPr lang="tr-TR" dirty="0" smtClean="0"/>
              <a:t> desenler, </a:t>
            </a:r>
          </a:p>
          <a:p>
            <a:pPr lvl="1">
              <a:buClr>
                <a:schemeClr val="tx2"/>
              </a:buClr>
              <a:buFont typeface="Wingdings" pitchFamily="2" charset="2"/>
              <a:buChar char="§"/>
            </a:pPr>
            <a:r>
              <a:rPr lang="tr-TR" dirty="0" err="1" smtClean="0"/>
              <a:t>Gruplariçi</a:t>
            </a:r>
            <a:r>
              <a:rPr lang="tr-TR" dirty="0" smtClean="0"/>
              <a:t> </a:t>
            </a:r>
            <a:r>
              <a:rPr lang="tr-TR" dirty="0" err="1"/>
              <a:t>faktöryel</a:t>
            </a:r>
            <a:r>
              <a:rPr lang="tr-TR" dirty="0"/>
              <a:t> </a:t>
            </a:r>
            <a:r>
              <a:rPr lang="tr-TR" dirty="0" smtClean="0"/>
              <a:t>desenler,</a:t>
            </a:r>
          </a:p>
          <a:p>
            <a:pPr lvl="1">
              <a:buClr>
                <a:schemeClr val="tx2"/>
              </a:buClr>
              <a:buFont typeface="Wingdings" pitchFamily="2" charset="2"/>
              <a:buChar char="§"/>
            </a:pPr>
            <a:r>
              <a:rPr lang="tr-TR" dirty="0"/>
              <a:t>Karışık </a:t>
            </a:r>
            <a:r>
              <a:rPr lang="tr-TR" dirty="0" err="1"/>
              <a:t>faktöryel</a:t>
            </a:r>
            <a:r>
              <a:rPr lang="tr-TR" dirty="0"/>
              <a:t> desenler</a:t>
            </a:r>
            <a:endParaRPr lang="tr-TR" dirty="0" smtClean="0"/>
          </a:p>
          <a:p>
            <a:pPr marL="0" indent="0">
              <a:buNone/>
            </a:pPr>
            <a:endParaRPr lang="tr-TR" dirty="0"/>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10</a:t>
            </a:fld>
            <a:endParaRPr lang="tr-TR"/>
          </a:p>
        </p:txBody>
      </p:sp>
    </p:spTree>
    <p:extLst>
      <p:ext uri="{BB962C8B-B14F-4D97-AF65-F5344CB8AC3E}">
        <p14:creationId xmlns:p14="http://schemas.microsoft.com/office/powerpoint/2010/main" val="17619222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18000">
                <a:schemeClr val="accent5">
                  <a:lumMod val="20000"/>
                  <a:lumOff val="80000"/>
                </a:schemeClr>
              </a:gs>
              <a:gs pos="54000">
                <a:schemeClr val="accent5">
                  <a:lumMod val="20000"/>
                  <a:lumOff val="80000"/>
                </a:schemeClr>
              </a:gs>
              <a:gs pos="100000">
                <a:schemeClr val="accent5">
                  <a:lumMod val="20000"/>
                  <a:lumOff val="80000"/>
                  <a:shade val="67500"/>
                  <a:satMod val="115000"/>
                </a:schemeClr>
              </a:gs>
              <a:gs pos="83000">
                <a:schemeClr val="accent5">
                  <a:lumMod val="20000"/>
                  <a:lumOff val="80000"/>
                  <a:shade val="100000"/>
                  <a:satMod val="115000"/>
                </a:schemeClr>
              </a:gs>
            </a:gsLst>
            <a:path path="circle">
              <a:fillToRect l="100000" t="100000"/>
            </a:path>
          </a:gradFill>
        </p:spPr>
        <p:style>
          <a:lnRef idx="2">
            <a:schemeClr val="dk1"/>
          </a:lnRef>
          <a:fillRef idx="1">
            <a:schemeClr val="lt1"/>
          </a:fillRef>
          <a:effectRef idx="0">
            <a:schemeClr val="dk1"/>
          </a:effectRef>
          <a:fontRef idx="minor">
            <a:schemeClr val="dk1"/>
          </a:fontRef>
        </p:style>
        <p:txBody>
          <a:bodyPr>
            <a:normAutofit/>
          </a:bodyPr>
          <a:lstStyle/>
          <a:p>
            <a:r>
              <a:rPr lang="tr-TR" b="1" dirty="0" err="1">
                <a:solidFill>
                  <a:srgbClr val="0070C0"/>
                </a:solidFill>
              </a:rPr>
              <a:t>Gruplararası</a:t>
            </a:r>
            <a:r>
              <a:rPr lang="tr-TR" b="1" dirty="0">
                <a:solidFill>
                  <a:srgbClr val="0070C0"/>
                </a:solidFill>
              </a:rPr>
              <a:t> </a:t>
            </a:r>
            <a:r>
              <a:rPr lang="tr-TR" b="1" dirty="0" err="1">
                <a:solidFill>
                  <a:srgbClr val="0070C0"/>
                </a:solidFill>
              </a:rPr>
              <a:t>faktöryel</a:t>
            </a:r>
            <a:r>
              <a:rPr lang="tr-TR" b="1" dirty="0">
                <a:solidFill>
                  <a:srgbClr val="0070C0"/>
                </a:solidFill>
              </a:rPr>
              <a:t> </a:t>
            </a:r>
            <a:r>
              <a:rPr lang="tr-TR" b="1" dirty="0" smtClean="0">
                <a:solidFill>
                  <a:srgbClr val="0070C0"/>
                </a:solidFill>
              </a:rPr>
              <a:t>desenler</a:t>
            </a:r>
            <a:endParaRPr lang="tr-TR" dirty="0">
              <a:solidFill>
                <a:srgbClr val="0070C0"/>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b="1" u="sng" dirty="0" smtClean="0"/>
              <a:t>Örnek: </a:t>
            </a:r>
            <a:r>
              <a:rPr lang="tr-TR" b="1" dirty="0" smtClean="0"/>
              <a:t>«</a:t>
            </a:r>
            <a:r>
              <a:rPr lang="tr-TR" dirty="0" smtClean="0"/>
              <a:t>üç farklı öğretim stratejisinin/yöntemin </a:t>
            </a:r>
            <a:r>
              <a:rPr lang="tr-TR" dirty="0"/>
              <a:t>(üç alt grup) </a:t>
            </a:r>
            <a:r>
              <a:rPr lang="tr-TR" dirty="0" smtClean="0"/>
              <a:t>akademik başarıya etkisi» araştırılıyorsa;</a:t>
            </a:r>
          </a:p>
          <a:p>
            <a:pPr>
              <a:buFont typeface="Arial" pitchFamily="34" charset="0"/>
              <a:buChar char="•"/>
            </a:pPr>
            <a:r>
              <a:rPr lang="tr-TR" b="1" u="sng" dirty="0" smtClean="0"/>
              <a:t>tek faktörlü </a:t>
            </a:r>
            <a:r>
              <a:rPr lang="tr-TR" dirty="0" err="1" smtClean="0"/>
              <a:t>gruplararası</a:t>
            </a:r>
            <a:r>
              <a:rPr lang="tr-TR" dirty="0" smtClean="0"/>
              <a:t> desen (analizde: ilişkisiz ölçümler için tek yönlü ANOVA kullanılır) iken; aynı anda cinsiyetin (iki alt grup) de etkisi sorgulanırsa;</a:t>
            </a:r>
          </a:p>
          <a:p>
            <a:pPr>
              <a:buFont typeface="Arial" pitchFamily="34" charset="0"/>
              <a:buChar char="•"/>
            </a:pPr>
            <a:r>
              <a:rPr lang="tr-TR" b="1" u="sng" dirty="0" smtClean="0"/>
              <a:t>çok faktörlü </a:t>
            </a:r>
            <a:r>
              <a:rPr lang="tr-TR" dirty="0" err="1" smtClean="0"/>
              <a:t>gruplararası</a:t>
            </a:r>
            <a:r>
              <a:rPr lang="tr-TR" dirty="0" smtClean="0"/>
              <a:t> desen olur. Bu durumda 2x3’lük </a:t>
            </a:r>
            <a:r>
              <a:rPr lang="tr-TR" dirty="0" err="1" smtClean="0"/>
              <a:t>faktöryel</a:t>
            </a:r>
            <a:r>
              <a:rPr lang="tr-TR" dirty="0" smtClean="0"/>
              <a:t> desen oluşur ve 6 grup ortaya çıkmış </a:t>
            </a:r>
            <a:r>
              <a:rPr lang="tr-TR" dirty="0"/>
              <a:t>olur. </a:t>
            </a:r>
            <a:r>
              <a:rPr lang="tr-TR" dirty="0" smtClean="0"/>
              <a:t>Analizde</a:t>
            </a:r>
            <a:r>
              <a:rPr lang="tr-TR" dirty="0"/>
              <a:t>: </a:t>
            </a:r>
            <a:r>
              <a:rPr lang="tr-TR" dirty="0" smtClean="0"/>
              <a:t>İlişkisiz </a:t>
            </a:r>
            <a:r>
              <a:rPr lang="tr-TR" dirty="0"/>
              <a:t>ölçümler için iki yönlü ANOVA </a:t>
            </a:r>
            <a:r>
              <a:rPr lang="tr-TR" dirty="0" smtClean="0"/>
              <a:t>kullanılır</a:t>
            </a:r>
            <a:r>
              <a:rPr lang="tr-TR" dirty="0"/>
              <a:t>.</a:t>
            </a:r>
            <a:endParaRPr lang="tr-TR" b="1" u="sng" dirty="0" smtClean="0"/>
          </a:p>
          <a:p>
            <a:endParaRPr lang="tr-TR" dirty="0"/>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11</a:t>
            </a:fld>
            <a:endParaRPr lang="tr-TR"/>
          </a:p>
        </p:txBody>
      </p:sp>
    </p:spTree>
    <p:extLst>
      <p:ext uri="{BB962C8B-B14F-4D97-AF65-F5344CB8AC3E}">
        <p14:creationId xmlns:p14="http://schemas.microsoft.com/office/powerpoint/2010/main" val="26891906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646906015"/>
              </p:ext>
            </p:extLst>
          </p:nvPr>
        </p:nvGraphicFramePr>
        <p:xfrm>
          <a:off x="1331640" y="1916833"/>
          <a:ext cx="6336704" cy="3027927"/>
        </p:xfrm>
        <a:graphic>
          <a:graphicData uri="http://schemas.openxmlformats.org/drawingml/2006/table">
            <a:tbl>
              <a:tblPr firstRow="1" bandRow="1">
                <a:tableStyleId>{5C22544A-7EE6-4342-B048-85BDC9FD1C3A}</a:tableStyleId>
              </a:tblPr>
              <a:tblGrid>
                <a:gridCol w="1463040"/>
                <a:gridCol w="1463040"/>
                <a:gridCol w="1912858"/>
                <a:gridCol w="1497766"/>
              </a:tblGrid>
              <a:tr h="432561">
                <a:tc>
                  <a:txBody>
                    <a:bodyPr/>
                    <a:lstStyle/>
                    <a:p>
                      <a:pPr algn="ctr"/>
                      <a:r>
                        <a:rPr lang="tr-TR" dirty="0" smtClean="0"/>
                        <a:t>grup</a:t>
                      </a:r>
                      <a:endParaRPr lang="tr-TR" dirty="0"/>
                    </a:p>
                  </a:txBody>
                  <a:tcPr/>
                </a:tc>
                <a:tc>
                  <a:txBody>
                    <a:bodyPr/>
                    <a:lstStyle/>
                    <a:p>
                      <a:r>
                        <a:rPr lang="tr-TR" dirty="0" smtClean="0"/>
                        <a:t>cinsiyet</a:t>
                      </a:r>
                      <a:endParaRPr lang="tr-TR" dirty="0"/>
                    </a:p>
                  </a:txBody>
                  <a:tcPr/>
                </a:tc>
                <a:tc>
                  <a:txBody>
                    <a:bodyPr/>
                    <a:lstStyle/>
                    <a:p>
                      <a:r>
                        <a:rPr lang="tr-TR" dirty="0" smtClean="0"/>
                        <a:t>yöntem</a:t>
                      </a:r>
                      <a:endParaRPr lang="tr-TR" dirty="0"/>
                    </a:p>
                  </a:txBody>
                  <a:tcPr/>
                </a:tc>
                <a:tc>
                  <a:txBody>
                    <a:bodyPr/>
                    <a:lstStyle/>
                    <a:p>
                      <a:r>
                        <a:rPr lang="tr-TR" dirty="0" err="1" smtClean="0"/>
                        <a:t>sontest</a:t>
                      </a:r>
                      <a:endParaRPr lang="tr-TR" dirty="0"/>
                    </a:p>
                  </a:txBody>
                  <a:tcPr/>
                </a:tc>
              </a:tr>
              <a:tr h="432561">
                <a:tc rowSpan="2">
                  <a:txBody>
                    <a:bodyPr/>
                    <a:lstStyle/>
                    <a:p>
                      <a:pPr algn="ctr"/>
                      <a:r>
                        <a:rPr lang="tr-TR" dirty="0" smtClean="0"/>
                        <a:t>grup1</a:t>
                      </a:r>
                      <a:endParaRPr lang="tr-TR" dirty="0"/>
                    </a:p>
                  </a:txBody>
                  <a:tcPr anchor="ctr"/>
                </a:tc>
                <a:tc>
                  <a:txBody>
                    <a:bodyPr/>
                    <a:lstStyle/>
                    <a:p>
                      <a:r>
                        <a:rPr lang="tr-TR" dirty="0" smtClean="0"/>
                        <a:t>kadın</a:t>
                      </a:r>
                      <a:endParaRPr lang="tr-TR" dirty="0"/>
                    </a:p>
                  </a:txBody>
                  <a:tcPr/>
                </a:tc>
                <a:tc>
                  <a:txBody>
                    <a:bodyPr/>
                    <a:lstStyle/>
                    <a:p>
                      <a:r>
                        <a:rPr lang="tr-TR" dirty="0" smtClean="0"/>
                        <a:t>sunuş</a:t>
                      </a:r>
                      <a:endParaRPr lang="tr-TR" dirty="0"/>
                    </a:p>
                  </a:txBody>
                  <a:tcPr/>
                </a:tc>
                <a:tc>
                  <a:txBody>
                    <a:bodyPr/>
                    <a:lstStyle/>
                    <a:p>
                      <a:r>
                        <a:rPr lang="tr-TR" dirty="0" smtClean="0"/>
                        <a:t>test1</a:t>
                      </a:r>
                      <a:endParaRPr lang="tr-TR" dirty="0"/>
                    </a:p>
                  </a:txBody>
                  <a:tcPr/>
                </a:tc>
              </a:tr>
              <a:tr h="432561">
                <a:tc vMerge="1">
                  <a:txBody>
                    <a:bodyPr/>
                    <a:lstStyle/>
                    <a:p>
                      <a:endParaRPr lang="tr-TR" dirty="0"/>
                    </a:p>
                  </a:txBody>
                  <a:tcPr/>
                </a:tc>
                <a:tc>
                  <a:txBody>
                    <a:bodyPr/>
                    <a:lstStyle/>
                    <a:p>
                      <a:r>
                        <a:rPr lang="tr-TR" dirty="0" smtClean="0"/>
                        <a:t>erkek</a:t>
                      </a:r>
                      <a:endParaRPr lang="tr-TR" dirty="0"/>
                    </a:p>
                  </a:txBody>
                  <a:tcPr/>
                </a:tc>
                <a:tc>
                  <a:txBody>
                    <a:bodyPr/>
                    <a:lstStyle/>
                    <a:p>
                      <a:r>
                        <a:rPr lang="tr-TR" dirty="0" smtClean="0"/>
                        <a:t>sunuş</a:t>
                      </a:r>
                      <a:endParaRPr lang="tr-TR" dirty="0"/>
                    </a:p>
                  </a:txBody>
                  <a:tcPr/>
                </a:tc>
                <a:tc>
                  <a:txBody>
                    <a:bodyPr/>
                    <a:lstStyle/>
                    <a:p>
                      <a:r>
                        <a:rPr lang="tr-TR" dirty="0" smtClean="0"/>
                        <a:t>test2</a:t>
                      </a:r>
                      <a:endParaRPr lang="tr-TR" dirty="0"/>
                    </a:p>
                  </a:txBody>
                  <a:tcPr/>
                </a:tc>
              </a:tr>
              <a:tr h="432561">
                <a:tc rowSpan="2">
                  <a:txBody>
                    <a:bodyPr/>
                    <a:lstStyle/>
                    <a:p>
                      <a:pPr algn="ctr"/>
                      <a:r>
                        <a:rPr lang="tr-TR" dirty="0" smtClean="0"/>
                        <a:t>grup2</a:t>
                      </a:r>
                      <a:endParaRPr lang="tr-TR" dirty="0"/>
                    </a:p>
                  </a:txBody>
                  <a:tcPr anchor="ctr"/>
                </a:tc>
                <a:tc>
                  <a:txBody>
                    <a:bodyPr/>
                    <a:lstStyle/>
                    <a:p>
                      <a:r>
                        <a:rPr lang="tr-TR" dirty="0" smtClean="0"/>
                        <a:t>kadın</a:t>
                      </a:r>
                      <a:endParaRPr lang="tr-TR" dirty="0"/>
                    </a:p>
                  </a:txBody>
                  <a:tcPr/>
                </a:tc>
                <a:tc>
                  <a:txBody>
                    <a:bodyPr/>
                    <a:lstStyle/>
                    <a:p>
                      <a:r>
                        <a:rPr lang="tr-TR" dirty="0" smtClean="0"/>
                        <a:t>buluş</a:t>
                      </a:r>
                      <a:endParaRPr lang="tr-TR" dirty="0"/>
                    </a:p>
                  </a:txBody>
                  <a:tcPr/>
                </a:tc>
                <a:tc>
                  <a:txBody>
                    <a:bodyPr/>
                    <a:lstStyle/>
                    <a:p>
                      <a:r>
                        <a:rPr lang="tr-TR" dirty="0" smtClean="0"/>
                        <a:t>test3</a:t>
                      </a:r>
                      <a:endParaRPr lang="tr-TR" dirty="0"/>
                    </a:p>
                  </a:txBody>
                  <a:tcPr/>
                </a:tc>
              </a:tr>
              <a:tr h="432561">
                <a:tc vMerge="1">
                  <a:txBody>
                    <a:bodyPr/>
                    <a:lstStyle/>
                    <a:p>
                      <a:endParaRPr lang="tr-TR" dirty="0"/>
                    </a:p>
                  </a:txBody>
                  <a:tcPr/>
                </a:tc>
                <a:tc>
                  <a:txBody>
                    <a:bodyPr/>
                    <a:lstStyle/>
                    <a:p>
                      <a:r>
                        <a:rPr lang="tr-TR" dirty="0" smtClean="0"/>
                        <a:t>erkek</a:t>
                      </a:r>
                      <a:endParaRPr lang="tr-TR" dirty="0"/>
                    </a:p>
                  </a:txBody>
                  <a:tcPr/>
                </a:tc>
                <a:tc>
                  <a:txBody>
                    <a:bodyPr/>
                    <a:lstStyle/>
                    <a:p>
                      <a:r>
                        <a:rPr lang="tr-TR" dirty="0" smtClean="0"/>
                        <a:t>buluş</a:t>
                      </a:r>
                      <a:endParaRPr lang="tr-TR" dirty="0"/>
                    </a:p>
                  </a:txBody>
                  <a:tcPr/>
                </a:tc>
                <a:tc>
                  <a:txBody>
                    <a:bodyPr/>
                    <a:lstStyle/>
                    <a:p>
                      <a:r>
                        <a:rPr lang="tr-TR" dirty="0" smtClean="0"/>
                        <a:t>test4</a:t>
                      </a:r>
                      <a:endParaRPr lang="tr-TR" dirty="0"/>
                    </a:p>
                  </a:txBody>
                  <a:tcPr/>
                </a:tc>
              </a:tr>
              <a:tr h="432561">
                <a:tc rowSpan="2">
                  <a:txBody>
                    <a:bodyPr/>
                    <a:lstStyle/>
                    <a:p>
                      <a:pPr algn="ctr"/>
                      <a:r>
                        <a:rPr lang="tr-TR" dirty="0" smtClean="0"/>
                        <a:t>grup3</a:t>
                      </a:r>
                      <a:endParaRPr lang="tr-TR" dirty="0"/>
                    </a:p>
                  </a:txBody>
                  <a:tcPr anchor="ctr"/>
                </a:tc>
                <a:tc>
                  <a:txBody>
                    <a:bodyPr/>
                    <a:lstStyle/>
                    <a:p>
                      <a:r>
                        <a:rPr lang="tr-TR" dirty="0" smtClean="0"/>
                        <a:t>kadın</a:t>
                      </a:r>
                      <a:endParaRPr lang="tr-TR" dirty="0"/>
                    </a:p>
                  </a:txBody>
                  <a:tcPr/>
                </a:tc>
                <a:tc>
                  <a:txBody>
                    <a:bodyPr/>
                    <a:lstStyle/>
                    <a:p>
                      <a:r>
                        <a:rPr lang="tr-TR" dirty="0" smtClean="0"/>
                        <a:t>araştırma</a:t>
                      </a:r>
                      <a:endParaRPr lang="tr-TR" dirty="0"/>
                    </a:p>
                  </a:txBody>
                  <a:tcPr/>
                </a:tc>
                <a:tc>
                  <a:txBody>
                    <a:bodyPr/>
                    <a:lstStyle/>
                    <a:p>
                      <a:r>
                        <a:rPr lang="tr-TR" dirty="0" smtClean="0"/>
                        <a:t>test5</a:t>
                      </a:r>
                      <a:endParaRPr lang="tr-TR" dirty="0"/>
                    </a:p>
                  </a:txBody>
                  <a:tcPr/>
                </a:tc>
              </a:tr>
              <a:tr h="432561">
                <a:tc vMerge="1">
                  <a:txBody>
                    <a:bodyPr/>
                    <a:lstStyle/>
                    <a:p>
                      <a:endParaRPr lang="tr-TR" dirty="0"/>
                    </a:p>
                  </a:txBody>
                  <a:tcPr/>
                </a:tc>
                <a:tc>
                  <a:txBody>
                    <a:bodyPr/>
                    <a:lstStyle/>
                    <a:p>
                      <a:r>
                        <a:rPr lang="tr-TR" dirty="0" smtClean="0"/>
                        <a:t>erkek</a:t>
                      </a:r>
                      <a:endParaRPr lang="tr-TR" dirty="0"/>
                    </a:p>
                  </a:txBody>
                  <a:tcPr/>
                </a:tc>
                <a:tc>
                  <a:txBody>
                    <a:bodyPr/>
                    <a:lstStyle/>
                    <a:p>
                      <a:r>
                        <a:rPr lang="tr-TR" dirty="0" smtClean="0"/>
                        <a:t>araştırma</a:t>
                      </a:r>
                      <a:endParaRPr lang="tr-TR" dirty="0"/>
                    </a:p>
                  </a:txBody>
                  <a:tcPr/>
                </a:tc>
                <a:tc>
                  <a:txBody>
                    <a:bodyPr/>
                    <a:lstStyle/>
                    <a:p>
                      <a:r>
                        <a:rPr lang="tr-TR" dirty="0" smtClean="0"/>
                        <a:t>test6</a:t>
                      </a:r>
                      <a:endParaRPr lang="tr-TR" dirty="0"/>
                    </a:p>
                  </a:txBody>
                  <a:tcPr/>
                </a:tc>
              </a:tr>
            </a:tbl>
          </a:graphicData>
        </a:graphic>
      </p:graphicFrame>
      <p:sp>
        <p:nvSpPr>
          <p:cNvPr id="3" name="Altbilgi Yer Tutucusu 2"/>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12</a:t>
            </a:fld>
            <a:endParaRPr lang="tr-TR"/>
          </a:p>
        </p:txBody>
      </p:sp>
      <p:sp>
        <p:nvSpPr>
          <p:cNvPr id="8" name="Başlık 1"/>
          <p:cNvSpPr>
            <a:spLocks noGrp="1"/>
          </p:cNvSpPr>
          <p:nvPr>
            <p:ph type="title"/>
          </p:nvPr>
        </p:nvSpPr>
        <p:spPr>
          <a:xfrm>
            <a:off x="457200" y="274638"/>
            <a:ext cx="8229600" cy="1143000"/>
          </a:xfrm>
          <a:gradFill flip="none" rotWithShape="1">
            <a:gsLst>
              <a:gs pos="3000">
                <a:schemeClr val="accent5">
                  <a:lumMod val="20000"/>
                  <a:lumOff val="80000"/>
                </a:schemeClr>
              </a:gs>
              <a:gs pos="54000">
                <a:schemeClr val="accent5">
                  <a:lumMod val="20000"/>
                  <a:lumOff val="80000"/>
                </a:schemeClr>
              </a:gs>
              <a:gs pos="100000">
                <a:schemeClr val="accent5">
                  <a:lumMod val="20000"/>
                  <a:lumOff val="80000"/>
                  <a:shade val="67500"/>
                  <a:satMod val="115000"/>
                </a:schemeClr>
              </a:gs>
              <a:gs pos="83000">
                <a:schemeClr val="accent5">
                  <a:lumMod val="20000"/>
                  <a:lumOff val="80000"/>
                  <a:shade val="100000"/>
                  <a:satMod val="115000"/>
                </a:schemeClr>
              </a:gs>
            </a:gsLst>
            <a:path path="circle">
              <a:fillToRect l="50000" t="50000" r="50000" b="50000"/>
            </a:path>
            <a:tileRect/>
          </a:gradFill>
        </p:spPr>
        <p:style>
          <a:lnRef idx="2">
            <a:schemeClr val="dk1"/>
          </a:lnRef>
          <a:fillRef idx="1">
            <a:schemeClr val="lt1"/>
          </a:fillRef>
          <a:effectRef idx="0">
            <a:schemeClr val="dk1"/>
          </a:effectRef>
          <a:fontRef idx="minor">
            <a:schemeClr val="dk1"/>
          </a:fontRef>
        </p:style>
        <p:txBody>
          <a:bodyPr>
            <a:normAutofit/>
          </a:bodyPr>
          <a:lstStyle/>
          <a:p>
            <a:r>
              <a:rPr lang="tr-TR" b="1" dirty="0" err="1">
                <a:solidFill>
                  <a:srgbClr val="0070C0"/>
                </a:solidFill>
              </a:rPr>
              <a:t>Gruplararası</a:t>
            </a:r>
            <a:r>
              <a:rPr lang="tr-TR" b="1" dirty="0">
                <a:solidFill>
                  <a:srgbClr val="0070C0"/>
                </a:solidFill>
              </a:rPr>
              <a:t> </a:t>
            </a:r>
            <a:r>
              <a:rPr lang="tr-TR" b="1" dirty="0" err="1">
                <a:solidFill>
                  <a:srgbClr val="0070C0"/>
                </a:solidFill>
              </a:rPr>
              <a:t>faktöryel</a:t>
            </a:r>
            <a:r>
              <a:rPr lang="tr-TR" b="1" dirty="0">
                <a:solidFill>
                  <a:srgbClr val="0070C0"/>
                </a:solidFill>
              </a:rPr>
              <a:t> </a:t>
            </a:r>
            <a:r>
              <a:rPr lang="tr-TR" b="1" dirty="0" smtClean="0">
                <a:solidFill>
                  <a:srgbClr val="0070C0"/>
                </a:solidFill>
              </a:rPr>
              <a:t>desenler</a:t>
            </a:r>
            <a:endParaRPr lang="tr-TR" dirty="0">
              <a:solidFill>
                <a:srgbClr val="0070C0"/>
              </a:solidFill>
            </a:endParaRPr>
          </a:p>
        </p:txBody>
      </p:sp>
    </p:spTree>
    <p:extLst>
      <p:ext uri="{BB962C8B-B14F-4D97-AF65-F5344CB8AC3E}">
        <p14:creationId xmlns:p14="http://schemas.microsoft.com/office/powerpoint/2010/main" val="11685247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18000">
                <a:schemeClr val="accent5">
                  <a:lumMod val="20000"/>
                  <a:lumOff val="80000"/>
                </a:schemeClr>
              </a:gs>
              <a:gs pos="54000">
                <a:schemeClr val="accent5">
                  <a:lumMod val="20000"/>
                  <a:lumOff val="80000"/>
                </a:schemeClr>
              </a:gs>
              <a:gs pos="100000">
                <a:schemeClr val="accent5">
                  <a:lumMod val="20000"/>
                  <a:lumOff val="80000"/>
                  <a:shade val="67500"/>
                  <a:satMod val="115000"/>
                </a:schemeClr>
              </a:gs>
              <a:gs pos="83000">
                <a:schemeClr val="accent5">
                  <a:lumMod val="20000"/>
                  <a:lumOff val="80000"/>
                  <a:shade val="100000"/>
                  <a:satMod val="115000"/>
                </a:schemeClr>
              </a:gs>
            </a:gsLst>
            <a:path path="circle">
              <a:fillToRect l="100000" t="100000"/>
            </a:path>
          </a:gradFill>
        </p:spPr>
        <p:style>
          <a:lnRef idx="2">
            <a:schemeClr val="dk1"/>
          </a:lnRef>
          <a:fillRef idx="1">
            <a:schemeClr val="lt1"/>
          </a:fillRef>
          <a:effectRef idx="0">
            <a:schemeClr val="dk1"/>
          </a:effectRef>
          <a:fontRef idx="minor">
            <a:schemeClr val="dk1"/>
          </a:fontRef>
        </p:style>
        <p:txBody>
          <a:bodyPr>
            <a:normAutofit/>
          </a:bodyPr>
          <a:lstStyle/>
          <a:p>
            <a:r>
              <a:rPr lang="tr-TR" b="1" dirty="0" err="1" smtClean="0">
                <a:solidFill>
                  <a:srgbClr val="0070C0"/>
                </a:solidFill>
              </a:rPr>
              <a:t>Gruplariçi</a:t>
            </a:r>
            <a:r>
              <a:rPr lang="tr-TR" b="1" dirty="0" smtClean="0">
                <a:solidFill>
                  <a:srgbClr val="0070C0"/>
                </a:solidFill>
              </a:rPr>
              <a:t> </a:t>
            </a:r>
            <a:r>
              <a:rPr lang="tr-TR" b="1" dirty="0" err="1">
                <a:solidFill>
                  <a:srgbClr val="0070C0"/>
                </a:solidFill>
              </a:rPr>
              <a:t>faktöryel</a:t>
            </a:r>
            <a:r>
              <a:rPr lang="tr-TR" b="1" dirty="0">
                <a:solidFill>
                  <a:srgbClr val="0070C0"/>
                </a:solidFill>
              </a:rPr>
              <a:t> </a:t>
            </a:r>
            <a:r>
              <a:rPr lang="tr-TR" b="1" dirty="0" smtClean="0">
                <a:solidFill>
                  <a:srgbClr val="0070C0"/>
                </a:solidFill>
              </a:rPr>
              <a:t>desenler</a:t>
            </a:r>
            <a:endParaRPr lang="tr-TR" dirty="0">
              <a:solidFill>
                <a:srgbClr val="0070C0"/>
              </a:solidFill>
            </a:endParaRPr>
          </a:p>
        </p:txBody>
      </p:sp>
      <p:sp>
        <p:nvSpPr>
          <p:cNvPr id="3" name="İçerik Yer Tutucusu 2"/>
          <p:cNvSpPr>
            <a:spLocks noGrp="1"/>
          </p:cNvSpPr>
          <p:nvPr>
            <p:ph idx="1"/>
          </p:nvPr>
        </p:nvSpPr>
        <p:spPr>
          <a:xfrm>
            <a:off x="323528" y="1628800"/>
            <a:ext cx="8363272" cy="4525963"/>
          </a:xfrm>
        </p:spPr>
        <p:txBody>
          <a:bodyPr>
            <a:noAutofit/>
          </a:bodyPr>
          <a:lstStyle/>
          <a:p>
            <a:pPr>
              <a:lnSpc>
                <a:spcPct val="120000"/>
              </a:lnSpc>
            </a:pPr>
            <a:r>
              <a:rPr lang="tr-TR" sz="2000" dirty="0" err="1" smtClean="0"/>
              <a:t>Gruplariçi</a:t>
            </a:r>
            <a:r>
              <a:rPr lang="tr-TR" sz="2000" dirty="0" smtClean="0"/>
              <a:t> desenlerde aynı grup üzerinde ( yada eşleştirilmiş gruplar) yapılan tekrarlı ölçümler söz konusudur. Zaman serili desen gibi işlem görür.</a:t>
            </a:r>
          </a:p>
          <a:p>
            <a:pPr>
              <a:lnSpc>
                <a:spcPct val="120000"/>
              </a:lnSpc>
            </a:pPr>
            <a:r>
              <a:rPr lang="tr-TR" sz="2000" b="1" u="sng" dirty="0" smtClean="0"/>
              <a:t>Örnek: </a:t>
            </a:r>
            <a:r>
              <a:rPr lang="tr-TR" sz="2000" dirty="0" smtClean="0"/>
              <a:t> Eğitim fakültesi  birinci sınıf öğrencilerinin bir yıllık sürede (dönem başı/ortası/sonu) öğretmenlik mesleğine yönelik tutumlarının değişip değişmediği araştırıyor olalım.  Öğrencilerin, dönemin başında ortasında ve sonunda aldıkları tutum puanları arasında anlamalı bir farklılık olup olmadığına bakılır. Bu araştırma, </a:t>
            </a:r>
            <a:r>
              <a:rPr lang="tr-TR" sz="2000" b="1" u="sng" dirty="0"/>
              <a:t>tek faktörlü </a:t>
            </a:r>
            <a:r>
              <a:rPr lang="tr-TR" sz="2000" dirty="0" err="1"/>
              <a:t>gruplariçi</a:t>
            </a:r>
            <a:r>
              <a:rPr lang="tr-TR" sz="2000" dirty="0"/>
              <a:t> desen (analizde: ilişkili ölçümler için tek yönlü ANOVA kullanılır) olurken; </a:t>
            </a:r>
            <a:r>
              <a:rPr lang="tr-TR" sz="2000" dirty="0" smtClean="0"/>
              <a:t>aynı anda </a:t>
            </a:r>
            <a:r>
              <a:rPr lang="tr-TR" sz="2000" dirty="0"/>
              <a:t>öğretmen </a:t>
            </a:r>
            <a:r>
              <a:rPr lang="tr-TR" sz="2000" dirty="0" smtClean="0"/>
              <a:t>davranışlarının (demokratik</a:t>
            </a:r>
            <a:r>
              <a:rPr lang="tr-TR" sz="2000" dirty="0"/>
              <a:t>, otoriter, yerine göre demokratik/otoriter) </a:t>
            </a:r>
            <a:r>
              <a:rPr lang="tr-TR" sz="2000" dirty="0" smtClean="0"/>
              <a:t>da tutumlara etkisi sorgulanırsa </a:t>
            </a:r>
            <a:r>
              <a:rPr lang="tr-TR" sz="2000" b="1" u="sng" dirty="0"/>
              <a:t>çok faktörlü</a:t>
            </a:r>
            <a:r>
              <a:rPr lang="tr-TR" sz="2000" dirty="0"/>
              <a:t> </a:t>
            </a:r>
            <a:r>
              <a:rPr lang="tr-TR" sz="2000" dirty="0" err="1"/>
              <a:t>gruplariçi</a:t>
            </a:r>
            <a:r>
              <a:rPr lang="tr-TR" sz="2000" dirty="0"/>
              <a:t> desen olur</a:t>
            </a:r>
            <a:r>
              <a:rPr lang="tr-TR" sz="2000" dirty="0" smtClean="0"/>
              <a:t>. </a:t>
            </a:r>
            <a:r>
              <a:rPr lang="tr-TR" sz="2000" dirty="0"/>
              <a:t>Bu durumda </a:t>
            </a:r>
            <a:r>
              <a:rPr lang="tr-TR" sz="2000" dirty="0" smtClean="0"/>
              <a:t>3x3’lük </a:t>
            </a:r>
            <a:r>
              <a:rPr lang="tr-TR" sz="2000" dirty="0" err="1"/>
              <a:t>faktöryel</a:t>
            </a:r>
            <a:r>
              <a:rPr lang="tr-TR" sz="2000" dirty="0"/>
              <a:t> desen oluşur ve burada aynı gruptan </a:t>
            </a:r>
            <a:r>
              <a:rPr lang="tr-TR" sz="2000" dirty="0" smtClean="0"/>
              <a:t>9 </a:t>
            </a:r>
            <a:r>
              <a:rPr lang="tr-TR" sz="2000" dirty="0"/>
              <a:t>tekrarlı ölçüm elde edilir</a:t>
            </a:r>
            <a:r>
              <a:rPr lang="tr-TR" sz="2000" dirty="0" smtClean="0"/>
              <a:t>.  Analizde</a:t>
            </a:r>
            <a:r>
              <a:rPr lang="tr-TR" sz="2000" dirty="0"/>
              <a:t>: </a:t>
            </a:r>
            <a:r>
              <a:rPr lang="tr-TR" sz="2000" dirty="0" smtClean="0"/>
              <a:t>İlişkili </a:t>
            </a:r>
            <a:r>
              <a:rPr lang="tr-TR" sz="2000" dirty="0"/>
              <a:t>ölçümler için iki yönlü ANOVA kullanılır.</a:t>
            </a:r>
            <a:endParaRPr lang="tr-TR" sz="2000" b="1" u="sng" dirty="0"/>
          </a:p>
          <a:p>
            <a:pPr>
              <a:lnSpc>
                <a:spcPct val="120000"/>
              </a:lnSpc>
            </a:pPr>
            <a:endParaRPr lang="tr-TR" sz="2000" dirty="0" smtClean="0"/>
          </a:p>
          <a:p>
            <a:pPr>
              <a:lnSpc>
                <a:spcPct val="120000"/>
              </a:lnSpc>
            </a:pPr>
            <a:endParaRPr lang="tr-TR" sz="2000" dirty="0"/>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13</a:t>
            </a:fld>
            <a:endParaRPr lang="tr-TR"/>
          </a:p>
        </p:txBody>
      </p:sp>
    </p:spTree>
    <p:extLst>
      <p:ext uri="{BB962C8B-B14F-4D97-AF65-F5344CB8AC3E}">
        <p14:creationId xmlns:p14="http://schemas.microsoft.com/office/powerpoint/2010/main" val="36833927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3000">
                <a:schemeClr val="accent5">
                  <a:lumMod val="20000"/>
                  <a:lumOff val="80000"/>
                </a:schemeClr>
              </a:gs>
              <a:gs pos="42000">
                <a:schemeClr val="accent5">
                  <a:lumMod val="20000"/>
                  <a:lumOff val="80000"/>
                </a:schemeClr>
              </a:gs>
              <a:gs pos="100000">
                <a:schemeClr val="accent5">
                  <a:lumMod val="20000"/>
                  <a:lumOff val="80000"/>
                  <a:shade val="67500"/>
                  <a:satMod val="115000"/>
                </a:schemeClr>
              </a:gs>
              <a:gs pos="78000">
                <a:schemeClr val="accent5">
                  <a:lumMod val="20000"/>
                  <a:lumOff val="80000"/>
                  <a:shade val="100000"/>
                  <a:satMod val="115000"/>
                </a:schemeClr>
              </a:gs>
            </a:gsLst>
            <a:path path="circle">
              <a:fillToRect l="50000" t="50000" r="50000" b="50000"/>
            </a:path>
          </a:gradFill>
        </p:spPr>
        <p:style>
          <a:lnRef idx="2">
            <a:schemeClr val="dk1"/>
          </a:lnRef>
          <a:fillRef idx="1">
            <a:schemeClr val="lt1"/>
          </a:fillRef>
          <a:effectRef idx="0">
            <a:schemeClr val="dk1"/>
          </a:effectRef>
          <a:fontRef idx="minor">
            <a:schemeClr val="dk1"/>
          </a:fontRef>
        </p:style>
        <p:txBody>
          <a:bodyPr>
            <a:normAutofit/>
          </a:bodyPr>
          <a:lstStyle/>
          <a:p>
            <a:r>
              <a:rPr lang="tr-TR" b="1" dirty="0" err="1" smtClean="0">
                <a:solidFill>
                  <a:srgbClr val="0070C0"/>
                </a:solidFill>
              </a:rPr>
              <a:t>Gruplariçi</a:t>
            </a:r>
            <a:r>
              <a:rPr lang="tr-TR" b="1" dirty="0" smtClean="0">
                <a:solidFill>
                  <a:srgbClr val="0070C0"/>
                </a:solidFill>
              </a:rPr>
              <a:t> </a:t>
            </a:r>
            <a:r>
              <a:rPr lang="tr-TR" b="1" dirty="0" err="1">
                <a:solidFill>
                  <a:srgbClr val="0070C0"/>
                </a:solidFill>
              </a:rPr>
              <a:t>faktöryel</a:t>
            </a:r>
            <a:r>
              <a:rPr lang="tr-TR" b="1" dirty="0">
                <a:solidFill>
                  <a:srgbClr val="0070C0"/>
                </a:solidFill>
              </a:rPr>
              <a:t> </a:t>
            </a:r>
            <a:r>
              <a:rPr lang="tr-TR" b="1" dirty="0" smtClean="0">
                <a:solidFill>
                  <a:srgbClr val="0070C0"/>
                </a:solidFill>
              </a:rPr>
              <a:t>desenler</a:t>
            </a:r>
            <a:endParaRPr lang="tr-TR"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54838007"/>
              </p:ext>
            </p:extLst>
          </p:nvPr>
        </p:nvGraphicFramePr>
        <p:xfrm>
          <a:off x="107500" y="2420888"/>
          <a:ext cx="8784981" cy="2016224"/>
        </p:xfrm>
        <a:graphic>
          <a:graphicData uri="http://schemas.openxmlformats.org/drawingml/2006/table">
            <a:tbl>
              <a:tblPr firstRow="1" bandRow="1">
                <a:tableStyleId>{5C22544A-7EE6-4342-B048-85BDC9FD1C3A}</a:tableStyleId>
              </a:tblPr>
              <a:tblGrid>
                <a:gridCol w="976109"/>
                <a:gridCol w="976109"/>
                <a:gridCol w="976109"/>
                <a:gridCol w="976109"/>
                <a:gridCol w="976109"/>
                <a:gridCol w="976109"/>
                <a:gridCol w="976109"/>
                <a:gridCol w="976109"/>
                <a:gridCol w="976109"/>
              </a:tblGrid>
              <a:tr h="541119">
                <a:tc gridSpan="3">
                  <a:txBody>
                    <a:bodyPr/>
                    <a:lstStyle/>
                    <a:p>
                      <a:pPr algn="ctr"/>
                      <a:r>
                        <a:rPr lang="tr-TR" dirty="0" smtClean="0"/>
                        <a:t>Dönem başı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hMerge="1">
                  <a:txBody>
                    <a:bodyPr/>
                    <a:lstStyle/>
                    <a:p>
                      <a:endParaRPr lang="tr-TR" dirty="0"/>
                    </a:p>
                  </a:txBody>
                  <a:tcPr/>
                </a:tc>
                <a:tc gridSpan="3">
                  <a:txBody>
                    <a:bodyPr/>
                    <a:lstStyle/>
                    <a:p>
                      <a:pPr algn="ctr"/>
                      <a:r>
                        <a:rPr lang="tr-TR" dirty="0" smtClean="0"/>
                        <a:t>Dönem ortası</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hMerge="1">
                  <a:txBody>
                    <a:bodyPr/>
                    <a:lstStyle/>
                    <a:p>
                      <a:endParaRPr lang="tr-TR" dirty="0"/>
                    </a:p>
                  </a:txBody>
                  <a:tcPr/>
                </a:tc>
                <a:tc gridSpan="3">
                  <a:txBody>
                    <a:bodyPr/>
                    <a:lstStyle/>
                    <a:p>
                      <a:pPr algn="ctr"/>
                      <a:r>
                        <a:rPr lang="tr-TR" dirty="0" smtClean="0"/>
                        <a:t>Dönem sonu</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tc>
                <a:tc hMerge="1">
                  <a:txBody>
                    <a:bodyPr/>
                    <a:lstStyle/>
                    <a:p>
                      <a:endParaRPr lang="tr-TR" dirty="0"/>
                    </a:p>
                  </a:txBody>
                  <a:tcPr/>
                </a:tc>
              </a:tr>
              <a:tr h="9339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Demokratik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Otoriter</a:t>
                      </a:r>
                    </a:p>
                    <a:p>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600" dirty="0" smtClean="0"/>
                        <a:t>Yerine göre D/O</a:t>
                      </a:r>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600" dirty="0" smtClean="0"/>
                        <a:t>Demokratik</a:t>
                      </a:r>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Otoriter</a:t>
                      </a:r>
                    </a:p>
                    <a:p>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600" dirty="0" smtClean="0"/>
                        <a:t>Yerine göre D/O</a:t>
                      </a:r>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600" dirty="0" smtClean="0"/>
                        <a:t>Demokratik</a:t>
                      </a:r>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600" dirty="0" smtClean="0"/>
                        <a:t>Otoriter</a:t>
                      </a:r>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600" dirty="0" smtClean="0"/>
                        <a:t>Yerine göre D/O</a:t>
                      </a:r>
                      <a:endParaRPr lang="tr-T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1119">
                <a:tc>
                  <a:txBody>
                    <a:bodyPr/>
                    <a:lstStyle/>
                    <a:p>
                      <a:r>
                        <a:rPr lang="tr-TR" dirty="0" smtClean="0"/>
                        <a:t>test1</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test2</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test3</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test4</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test5</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test6</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test7</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test8</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test9</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Altbilgi Yer Tutucusu 2"/>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14</a:t>
            </a:fld>
            <a:endParaRPr lang="tr-TR"/>
          </a:p>
        </p:txBody>
      </p:sp>
    </p:spTree>
    <p:extLst>
      <p:ext uri="{BB962C8B-B14F-4D97-AF65-F5344CB8AC3E}">
        <p14:creationId xmlns:p14="http://schemas.microsoft.com/office/powerpoint/2010/main" val="28039422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3000">
                <a:schemeClr val="accent5">
                  <a:lumMod val="20000"/>
                  <a:lumOff val="80000"/>
                </a:schemeClr>
              </a:gs>
              <a:gs pos="25000">
                <a:schemeClr val="accent5">
                  <a:lumMod val="20000"/>
                  <a:lumOff val="80000"/>
                </a:schemeClr>
              </a:gs>
              <a:gs pos="69000">
                <a:schemeClr val="accent5">
                  <a:lumMod val="20000"/>
                  <a:lumOff val="80000"/>
                  <a:shade val="67500"/>
                  <a:satMod val="115000"/>
                </a:schemeClr>
              </a:gs>
              <a:gs pos="39000">
                <a:schemeClr val="accent5">
                  <a:lumMod val="20000"/>
                  <a:lumOff val="80000"/>
                  <a:shade val="100000"/>
                  <a:satMod val="115000"/>
                </a:schemeClr>
              </a:gs>
            </a:gsLst>
            <a:path path="circle">
              <a:fillToRect l="50000" t="50000" r="50000" b="50000"/>
            </a:path>
          </a:gradFill>
        </p:spPr>
        <p:style>
          <a:lnRef idx="2">
            <a:schemeClr val="dk1"/>
          </a:lnRef>
          <a:fillRef idx="1">
            <a:schemeClr val="lt1"/>
          </a:fillRef>
          <a:effectRef idx="0">
            <a:schemeClr val="dk1"/>
          </a:effectRef>
          <a:fontRef idx="minor">
            <a:schemeClr val="dk1"/>
          </a:fontRef>
        </p:style>
        <p:txBody>
          <a:bodyPr/>
          <a:lstStyle/>
          <a:p>
            <a:r>
              <a:rPr lang="tr-TR" b="1" dirty="0" smtClean="0">
                <a:solidFill>
                  <a:srgbClr val="0070C0"/>
                </a:solidFill>
              </a:rPr>
              <a:t>Karışık desenler</a:t>
            </a:r>
            <a:endParaRPr lang="tr-TR" b="1" dirty="0">
              <a:solidFill>
                <a:srgbClr val="0070C0"/>
              </a:solidFill>
            </a:endParaRPr>
          </a:p>
        </p:txBody>
      </p:sp>
      <p:sp>
        <p:nvSpPr>
          <p:cNvPr id="3" name="İçerik Yer Tutucusu 2"/>
          <p:cNvSpPr>
            <a:spLocks noGrp="1"/>
          </p:cNvSpPr>
          <p:nvPr>
            <p:ph idx="1"/>
          </p:nvPr>
        </p:nvSpPr>
        <p:spPr>
          <a:xfrm>
            <a:off x="457200" y="2071389"/>
            <a:ext cx="8229600" cy="4525963"/>
          </a:xfrm>
        </p:spPr>
        <p:txBody>
          <a:bodyPr/>
          <a:lstStyle/>
          <a:p>
            <a:r>
              <a:rPr lang="tr-TR" dirty="0" smtClean="0"/>
              <a:t>Bağımlı değişken üzerinde en az iki bağımsız değişkenin etkisi araştırılır. Bunlardan biri farklı deneysel koşulları, diğeri farklı zamanlardaki tekrarlı ölçümleri ifade eder.</a:t>
            </a:r>
            <a:endParaRPr lang="tr-TR" dirty="0"/>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15</a:t>
            </a:fld>
            <a:endParaRPr lang="tr-TR"/>
          </a:p>
        </p:txBody>
      </p:sp>
    </p:spTree>
    <p:extLst>
      <p:ext uri="{BB962C8B-B14F-4D97-AF65-F5344CB8AC3E}">
        <p14:creationId xmlns:p14="http://schemas.microsoft.com/office/powerpoint/2010/main" val="30957924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3000">
                <a:schemeClr val="accent5">
                  <a:lumMod val="20000"/>
                  <a:lumOff val="80000"/>
                </a:schemeClr>
              </a:gs>
              <a:gs pos="25000">
                <a:schemeClr val="accent5">
                  <a:lumMod val="20000"/>
                  <a:lumOff val="80000"/>
                </a:schemeClr>
              </a:gs>
              <a:gs pos="69000">
                <a:schemeClr val="accent5">
                  <a:lumMod val="20000"/>
                  <a:lumOff val="80000"/>
                  <a:shade val="67500"/>
                  <a:satMod val="115000"/>
                </a:schemeClr>
              </a:gs>
              <a:gs pos="39000">
                <a:schemeClr val="accent5">
                  <a:lumMod val="20000"/>
                  <a:lumOff val="80000"/>
                  <a:shade val="100000"/>
                  <a:satMod val="115000"/>
                </a:schemeClr>
              </a:gs>
            </a:gsLst>
            <a:path path="circle">
              <a:fillToRect l="50000" t="50000" r="50000" b="50000"/>
            </a:path>
          </a:gradFill>
        </p:spPr>
        <p:style>
          <a:lnRef idx="2">
            <a:schemeClr val="dk1"/>
          </a:lnRef>
          <a:fillRef idx="1">
            <a:schemeClr val="lt1"/>
          </a:fillRef>
          <a:effectRef idx="0">
            <a:schemeClr val="dk1"/>
          </a:effectRef>
          <a:fontRef idx="minor">
            <a:schemeClr val="dk1"/>
          </a:fontRef>
        </p:style>
        <p:txBody>
          <a:bodyPr/>
          <a:lstStyle/>
          <a:p>
            <a:r>
              <a:rPr lang="tr-TR" b="1" dirty="0">
                <a:solidFill>
                  <a:srgbClr val="0070C0"/>
                </a:solidFill>
              </a:rPr>
              <a:t>Karışık desenler</a:t>
            </a:r>
          </a:p>
        </p:txBody>
      </p:sp>
      <p:sp>
        <p:nvSpPr>
          <p:cNvPr id="3" name="İçerik Yer Tutucusu 2"/>
          <p:cNvSpPr>
            <a:spLocks noGrp="1"/>
          </p:cNvSpPr>
          <p:nvPr>
            <p:ph idx="1"/>
          </p:nvPr>
        </p:nvSpPr>
        <p:spPr>
          <a:xfrm>
            <a:off x="457200" y="2071389"/>
            <a:ext cx="8229600" cy="4525963"/>
          </a:xfrm>
        </p:spPr>
        <p:txBody>
          <a:bodyPr/>
          <a:lstStyle/>
          <a:p>
            <a:r>
              <a:rPr lang="tr-TR" dirty="0" err="1" smtClean="0"/>
              <a:t>Öntest-sontest</a:t>
            </a:r>
            <a:r>
              <a:rPr lang="tr-TR" dirty="0" smtClean="0"/>
              <a:t> kontrol gruplu desen buna örnek sayılabilir (2x2’lik karışık desen)</a:t>
            </a:r>
          </a:p>
          <a:p>
            <a:r>
              <a:rPr lang="tr-TR" b="1" u="sng" dirty="0" smtClean="0"/>
              <a:t>Örnek:</a:t>
            </a:r>
            <a:r>
              <a:rPr lang="tr-TR" dirty="0" smtClean="0"/>
              <a:t> İki farklı öğretim yönteminin başarıya, kalıcılığa etkisinin araştırıldığı araştırma 2x3’lük bir desendir. Analizlerde: Karışık ölçümler için iki yönlü ANOVA kullanılır.</a:t>
            </a:r>
            <a:endParaRPr lang="tr-TR" b="1" u="sng" dirty="0"/>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16</a:t>
            </a:fld>
            <a:endParaRPr lang="tr-TR"/>
          </a:p>
        </p:txBody>
      </p:sp>
    </p:spTree>
    <p:extLst>
      <p:ext uri="{BB962C8B-B14F-4D97-AF65-F5344CB8AC3E}">
        <p14:creationId xmlns:p14="http://schemas.microsoft.com/office/powerpoint/2010/main" val="23157001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a:gsLst>
              <a:gs pos="3000">
                <a:schemeClr val="accent5">
                  <a:lumMod val="20000"/>
                  <a:lumOff val="80000"/>
                </a:schemeClr>
              </a:gs>
              <a:gs pos="25000">
                <a:schemeClr val="accent5">
                  <a:lumMod val="20000"/>
                  <a:lumOff val="80000"/>
                </a:schemeClr>
              </a:gs>
              <a:gs pos="69000">
                <a:schemeClr val="accent5">
                  <a:lumMod val="20000"/>
                  <a:lumOff val="80000"/>
                  <a:shade val="67500"/>
                  <a:satMod val="115000"/>
                </a:schemeClr>
              </a:gs>
              <a:gs pos="39000">
                <a:schemeClr val="accent5">
                  <a:lumMod val="20000"/>
                  <a:lumOff val="80000"/>
                  <a:shade val="100000"/>
                  <a:satMod val="115000"/>
                </a:schemeClr>
              </a:gs>
            </a:gsLst>
            <a:path path="circle">
              <a:fillToRect l="50000" t="50000" r="50000" b="50000"/>
            </a:path>
          </a:gradFill>
        </p:spPr>
        <p:style>
          <a:lnRef idx="2">
            <a:schemeClr val="dk1"/>
          </a:lnRef>
          <a:fillRef idx="1">
            <a:schemeClr val="lt1"/>
          </a:fillRef>
          <a:effectRef idx="0">
            <a:schemeClr val="dk1"/>
          </a:effectRef>
          <a:fontRef idx="minor">
            <a:schemeClr val="dk1"/>
          </a:fontRef>
        </p:style>
        <p:txBody>
          <a:bodyPr/>
          <a:lstStyle/>
          <a:p>
            <a:r>
              <a:rPr lang="tr-TR" b="1" dirty="0">
                <a:solidFill>
                  <a:srgbClr val="0070C0"/>
                </a:solidFill>
              </a:rPr>
              <a:t>Karışık desenler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95684291"/>
              </p:ext>
            </p:extLst>
          </p:nvPr>
        </p:nvGraphicFramePr>
        <p:xfrm>
          <a:off x="1084664" y="2564904"/>
          <a:ext cx="6943720" cy="1944216"/>
        </p:xfrm>
        <a:graphic>
          <a:graphicData uri="http://schemas.openxmlformats.org/drawingml/2006/table">
            <a:tbl>
              <a:tblPr firstRow="1" bandRow="1">
                <a:tableStyleId>{5C22544A-7EE6-4342-B048-85BDC9FD1C3A}</a:tableStyleId>
              </a:tblPr>
              <a:tblGrid>
                <a:gridCol w="1735930"/>
                <a:gridCol w="1735930"/>
                <a:gridCol w="1735930"/>
                <a:gridCol w="1735930"/>
              </a:tblGrid>
              <a:tr h="648072">
                <a:tc>
                  <a:txBody>
                    <a:bodyPr/>
                    <a:lstStyle/>
                    <a:p>
                      <a:pPr algn="ctr"/>
                      <a:r>
                        <a:rPr lang="tr-TR" dirty="0" smtClean="0"/>
                        <a:t>Gruplar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err="1" smtClean="0"/>
                        <a:t>öntest</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err="1" smtClean="0"/>
                        <a:t>sontest</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İzleme testi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072">
                <a:tc>
                  <a:txBody>
                    <a:bodyPr/>
                    <a:lstStyle/>
                    <a:p>
                      <a:pPr algn="ctr"/>
                      <a:r>
                        <a:rPr lang="tr-TR" dirty="0" smtClean="0"/>
                        <a:t>Grup 1 (Deney)</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öntest1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sontest3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İzleme5</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072">
                <a:tc>
                  <a:txBody>
                    <a:bodyPr/>
                    <a:lstStyle/>
                    <a:p>
                      <a:pPr algn="ctr"/>
                      <a:r>
                        <a:rPr lang="tr-TR" dirty="0" smtClean="0"/>
                        <a:t>Grup</a:t>
                      </a:r>
                      <a:r>
                        <a:rPr lang="tr-TR" baseline="0" dirty="0" smtClean="0"/>
                        <a:t> 2 (Kontrol)</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öntest2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sontest4</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izleme6</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Altbilgi Yer Tutucusu 2"/>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17</a:t>
            </a:fld>
            <a:endParaRPr lang="tr-TR"/>
          </a:p>
        </p:txBody>
      </p:sp>
    </p:spTree>
    <p:extLst>
      <p:ext uri="{BB962C8B-B14F-4D97-AF65-F5344CB8AC3E}">
        <p14:creationId xmlns:p14="http://schemas.microsoft.com/office/powerpoint/2010/main" val="7093418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838329609"/>
              </p:ext>
            </p:extLst>
          </p:nvPr>
        </p:nvGraphicFramePr>
        <p:xfrm>
          <a:off x="1259632" y="548680"/>
          <a:ext cx="6792416"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ltbilgi Yer Tutucusu 2"/>
          <p:cNvSpPr>
            <a:spLocks noGrp="1"/>
          </p:cNvSpPr>
          <p:nvPr>
            <p:ph type="ftr" sz="quarter" idx="11"/>
          </p:nvPr>
        </p:nvSpPr>
        <p:spPr/>
        <p:txBody>
          <a:bodyPr/>
          <a:lstStyle/>
          <a:p>
            <a:r>
              <a:rPr lang="tr-TR" dirty="0" smtClean="0"/>
              <a:t>Deneysel Desenler</a:t>
            </a:r>
            <a:endParaRPr lang="tr-TR" dirty="0"/>
          </a:p>
        </p:txBody>
      </p:sp>
      <p:sp>
        <p:nvSpPr>
          <p:cNvPr id="6" name="Slayt Numarası Yer Tutucusu 5"/>
          <p:cNvSpPr>
            <a:spLocks noGrp="1"/>
          </p:cNvSpPr>
          <p:nvPr>
            <p:ph type="sldNum" sz="quarter" idx="12"/>
          </p:nvPr>
        </p:nvSpPr>
        <p:spPr/>
        <p:txBody>
          <a:bodyPr/>
          <a:lstStyle/>
          <a:p>
            <a:fld id="{65F25FFE-A1E2-4EA9-8CC0-489B57B793E5}" type="slidenum">
              <a:rPr lang="tr-TR" smtClean="0"/>
              <a:t>2</a:t>
            </a:fld>
            <a:endParaRPr lang="tr-TR"/>
          </a:p>
        </p:txBody>
      </p:sp>
    </p:spTree>
    <p:extLst>
      <p:ext uri="{BB962C8B-B14F-4D97-AF65-F5344CB8AC3E}">
        <p14:creationId xmlns:p14="http://schemas.microsoft.com/office/powerpoint/2010/main" val="11195137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0">
                <a:schemeClr val="accent5">
                  <a:lumMod val="20000"/>
                  <a:lumOff val="80000"/>
                </a:schemeClr>
              </a:gs>
              <a:gs pos="50000">
                <a:schemeClr val="accent5">
                  <a:lumMod val="20000"/>
                  <a:lumOff val="80000"/>
                  <a:shade val="67500"/>
                  <a:satMod val="115000"/>
                </a:schemeClr>
              </a:gs>
              <a:gs pos="100000">
                <a:schemeClr val="accent5">
                  <a:lumMod val="20000"/>
                  <a:lumOff val="80000"/>
                  <a:shade val="100000"/>
                  <a:satMod val="115000"/>
                </a:schemeClr>
              </a:gs>
            </a:gsLst>
            <a:path path="circle">
              <a:fillToRect l="100000" b="100000"/>
            </a:path>
            <a:tileRect t="-100000" r="-100000"/>
          </a:gradFill>
        </p:spPr>
        <p:style>
          <a:lnRef idx="2">
            <a:schemeClr val="dk1"/>
          </a:lnRef>
          <a:fillRef idx="1">
            <a:schemeClr val="lt1"/>
          </a:fillRef>
          <a:effectRef idx="0">
            <a:schemeClr val="dk1"/>
          </a:effectRef>
          <a:fontRef idx="minor">
            <a:schemeClr val="dk1"/>
          </a:fontRef>
        </p:style>
        <p:txBody>
          <a:bodyPr>
            <a:normAutofit/>
          </a:bodyPr>
          <a:lstStyle/>
          <a:p>
            <a:pPr lvl="0"/>
            <a:r>
              <a:rPr lang="tr-TR" sz="4000" b="1" dirty="0" err="1">
                <a:solidFill>
                  <a:srgbClr val="0070C0"/>
                </a:solidFill>
              </a:rPr>
              <a:t>Öntest-sontest</a:t>
            </a:r>
            <a:r>
              <a:rPr lang="tr-TR" sz="4000" b="1" dirty="0">
                <a:solidFill>
                  <a:srgbClr val="0070C0"/>
                </a:solidFill>
              </a:rPr>
              <a:t> kontrol gruplu </a:t>
            </a:r>
            <a:r>
              <a:rPr lang="tr-TR" sz="4000" b="1" dirty="0" smtClean="0">
                <a:solidFill>
                  <a:srgbClr val="0070C0"/>
                </a:solidFill>
              </a:rPr>
              <a:t>desen</a:t>
            </a:r>
            <a:endParaRPr lang="tr-TR" sz="4000" b="1" dirty="0">
              <a:solidFill>
                <a:srgbClr val="0070C0"/>
              </a:solidFill>
            </a:endParaRPr>
          </a:p>
        </p:txBody>
      </p:sp>
      <p:sp>
        <p:nvSpPr>
          <p:cNvPr id="3" name="İçerik Yer Tutucusu 2"/>
          <p:cNvSpPr>
            <a:spLocks noGrp="1"/>
          </p:cNvSpPr>
          <p:nvPr>
            <p:ph idx="1"/>
          </p:nvPr>
        </p:nvSpPr>
        <p:spPr>
          <a:xfrm>
            <a:off x="457200" y="1999381"/>
            <a:ext cx="8229600" cy="4525963"/>
          </a:xfrm>
        </p:spPr>
        <p:txBody>
          <a:bodyPr/>
          <a:lstStyle/>
          <a:p>
            <a:pPr lvl="0">
              <a:buBlip>
                <a:blip r:embed="rId2"/>
              </a:buBlip>
            </a:pPr>
            <a:r>
              <a:rPr lang="tr-TR" dirty="0" smtClean="0"/>
              <a:t>Bir denekler havuzundan denekler yansız atama ile seçilip birisi bir gruba, diğeri ikinci gruba yerleştirilir (grup 1, grup 2). Daha sonra yine yansız atama yoluyla gruplardan biri deney, diğeri kontrol grubu olarak belirlenir. Deney öncesinde her iki gruba bağımlı değişkene ilişkin ön test uygulanır. Deneysel işlem sonunda son test uygulanır. </a:t>
            </a:r>
          </a:p>
          <a:p>
            <a:endParaRPr lang="tr-TR" dirty="0"/>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3</a:t>
            </a:fld>
            <a:endParaRPr lang="tr-TR"/>
          </a:p>
        </p:txBody>
      </p:sp>
    </p:spTree>
    <p:extLst>
      <p:ext uri="{BB962C8B-B14F-4D97-AF65-F5344CB8AC3E}">
        <p14:creationId xmlns:p14="http://schemas.microsoft.com/office/powerpoint/2010/main" val="14880424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55400">
                <a:schemeClr val="accent5">
                  <a:lumMod val="20000"/>
                  <a:lumOff val="80000"/>
                </a:schemeClr>
              </a:gs>
              <a:gs pos="0">
                <a:schemeClr val="accent5">
                  <a:lumMod val="20000"/>
                  <a:lumOff val="80000"/>
                  <a:shade val="30000"/>
                  <a:satMod val="115000"/>
                </a:schemeClr>
              </a:gs>
              <a:gs pos="61000">
                <a:schemeClr val="accent5">
                  <a:lumMod val="20000"/>
                  <a:lumOff val="80000"/>
                  <a:shade val="67500"/>
                  <a:satMod val="115000"/>
                </a:schemeClr>
              </a:gs>
              <a:gs pos="100000">
                <a:schemeClr val="accent5">
                  <a:lumMod val="20000"/>
                  <a:lumOff val="80000"/>
                  <a:shade val="100000"/>
                  <a:satMod val="115000"/>
                </a:schemeClr>
              </a:gs>
            </a:gsLst>
            <a:path path="circle">
              <a:fillToRect l="100000" b="100000"/>
            </a:path>
            <a:tileRect t="-100000" r="-100000"/>
          </a:gradFill>
        </p:spPr>
        <p:style>
          <a:lnRef idx="2">
            <a:schemeClr val="dk1"/>
          </a:lnRef>
          <a:fillRef idx="1">
            <a:schemeClr val="lt1"/>
          </a:fillRef>
          <a:effectRef idx="0">
            <a:schemeClr val="dk1"/>
          </a:effectRef>
          <a:fontRef idx="minor">
            <a:schemeClr val="dk1"/>
          </a:fontRef>
        </p:style>
        <p:txBody>
          <a:bodyPr>
            <a:normAutofit/>
          </a:bodyPr>
          <a:lstStyle/>
          <a:p>
            <a:r>
              <a:rPr lang="tr-TR" b="1" dirty="0">
                <a:solidFill>
                  <a:srgbClr val="0070C0"/>
                </a:solidFill>
              </a:rPr>
              <a:t>Eşleştirilmiş kontrol gruplu </a:t>
            </a:r>
            <a:r>
              <a:rPr lang="tr-TR" b="1" dirty="0" smtClean="0">
                <a:solidFill>
                  <a:srgbClr val="0070C0"/>
                </a:solidFill>
              </a:rPr>
              <a:t>desen</a:t>
            </a:r>
            <a:endParaRPr lang="tr-TR" dirty="0">
              <a:solidFill>
                <a:srgbClr val="0070C0"/>
              </a:solidFill>
            </a:endParaRPr>
          </a:p>
        </p:txBody>
      </p:sp>
      <p:sp>
        <p:nvSpPr>
          <p:cNvPr id="3" name="İçerik Yer Tutucusu 2"/>
          <p:cNvSpPr>
            <a:spLocks noGrp="1"/>
          </p:cNvSpPr>
          <p:nvPr>
            <p:ph idx="1"/>
          </p:nvPr>
        </p:nvSpPr>
        <p:spPr>
          <a:xfrm>
            <a:off x="457200" y="1855365"/>
            <a:ext cx="8229600" cy="4525963"/>
          </a:xfrm>
        </p:spPr>
        <p:txBody>
          <a:bodyPr>
            <a:normAutofit/>
          </a:bodyPr>
          <a:lstStyle/>
          <a:p>
            <a:pPr>
              <a:buBlip>
                <a:blip r:embed="rId2"/>
              </a:buBlip>
            </a:pPr>
            <a:r>
              <a:rPr lang="tr-TR" dirty="0" smtClean="0"/>
              <a:t>«</a:t>
            </a:r>
            <a:r>
              <a:rPr lang="tr-TR" dirty="0" err="1" smtClean="0"/>
              <a:t>Öntest-sontest</a:t>
            </a:r>
            <a:r>
              <a:rPr lang="tr-TR" dirty="0"/>
              <a:t> </a:t>
            </a:r>
            <a:r>
              <a:rPr lang="tr-TR" dirty="0" smtClean="0"/>
              <a:t>kontrol gruplu desen» ve «</a:t>
            </a:r>
            <a:r>
              <a:rPr lang="tr-TR" dirty="0" err="1" smtClean="0"/>
              <a:t>sontest</a:t>
            </a:r>
            <a:r>
              <a:rPr lang="tr-TR" dirty="0" smtClean="0"/>
              <a:t> kontrol gruplu desen» uygulamalarında, sonucu etkileyebilecek bağımsız değişkenler açısından denek çiftleri oluşturulur. Denek çiftlerinden rastgele birisi deney grubuna, diğeri kontrol grubuna yerleştirilir.</a:t>
            </a:r>
          </a:p>
          <a:p>
            <a:pPr>
              <a:buBlip>
                <a:blip r:embed="rId2"/>
              </a:buBlip>
            </a:pPr>
            <a:r>
              <a:rPr lang="tr-TR" dirty="0" smtClean="0"/>
              <a:t>Gerçek bir deneysel desendir.</a:t>
            </a:r>
            <a:endParaRPr lang="tr-TR" dirty="0"/>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4</a:t>
            </a:fld>
            <a:endParaRPr lang="tr-TR"/>
          </a:p>
        </p:txBody>
      </p:sp>
    </p:spTree>
    <p:extLst>
      <p:ext uri="{BB962C8B-B14F-4D97-AF65-F5344CB8AC3E}">
        <p14:creationId xmlns:p14="http://schemas.microsoft.com/office/powerpoint/2010/main" val="27912440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7000">
                <a:schemeClr val="accent5">
                  <a:lumMod val="20000"/>
                  <a:lumOff val="80000"/>
                </a:schemeClr>
              </a:gs>
              <a:gs pos="0">
                <a:schemeClr val="accent5">
                  <a:lumMod val="20000"/>
                  <a:lumOff val="80000"/>
                  <a:shade val="30000"/>
                  <a:satMod val="115000"/>
                </a:schemeClr>
              </a:gs>
              <a:gs pos="76000">
                <a:schemeClr val="accent5">
                  <a:lumMod val="20000"/>
                  <a:lumOff val="80000"/>
                  <a:shade val="67500"/>
                  <a:satMod val="115000"/>
                </a:schemeClr>
              </a:gs>
              <a:gs pos="100000">
                <a:schemeClr val="accent5">
                  <a:lumMod val="20000"/>
                  <a:lumOff val="80000"/>
                  <a:shade val="100000"/>
                  <a:satMod val="115000"/>
                </a:schemeClr>
              </a:gs>
            </a:gsLst>
            <a:path path="circle">
              <a:fillToRect t="100000" r="100000"/>
            </a:path>
            <a:tileRect l="-100000" b="-100000"/>
          </a:gradFill>
        </p:spPr>
        <p:style>
          <a:lnRef idx="2">
            <a:schemeClr val="dk1"/>
          </a:lnRef>
          <a:fillRef idx="1">
            <a:schemeClr val="lt1"/>
          </a:fillRef>
          <a:effectRef idx="0">
            <a:schemeClr val="dk1"/>
          </a:effectRef>
          <a:fontRef idx="minor">
            <a:schemeClr val="dk1"/>
          </a:fontRef>
        </p:style>
        <p:txBody>
          <a:bodyPr>
            <a:normAutofit/>
          </a:bodyPr>
          <a:lstStyle/>
          <a:p>
            <a:r>
              <a:rPr lang="tr-TR" b="1" dirty="0" err="1">
                <a:solidFill>
                  <a:srgbClr val="0070C0"/>
                </a:solidFill>
              </a:rPr>
              <a:t>Sontest</a:t>
            </a:r>
            <a:r>
              <a:rPr lang="tr-TR" b="1" dirty="0">
                <a:solidFill>
                  <a:srgbClr val="0070C0"/>
                </a:solidFill>
              </a:rPr>
              <a:t> kontrol gruplu </a:t>
            </a:r>
            <a:r>
              <a:rPr lang="tr-TR" b="1" dirty="0" smtClean="0">
                <a:solidFill>
                  <a:srgbClr val="0070C0"/>
                </a:solidFill>
              </a:rPr>
              <a:t>desen</a:t>
            </a:r>
            <a:endParaRPr lang="tr-TR" dirty="0">
              <a:solidFill>
                <a:srgbClr val="0070C0"/>
              </a:solidFill>
            </a:endParaRPr>
          </a:p>
        </p:txBody>
      </p:sp>
      <p:sp>
        <p:nvSpPr>
          <p:cNvPr id="3" name="İçerik Yer Tutucusu 2"/>
          <p:cNvSpPr>
            <a:spLocks noGrp="1"/>
          </p:cNvSpPr>
          <p:nvPr>
            <p:ph idx="1"/>
          </p:nvPr>
        </p:nvSpPr>
        <p:spPr>
          <a:xfrm>
            <a:off x="457200" y="2215405"/>
            <a:ext cx="8229600" cy="4525963"/>
          </a:xfrm>
        </p:spPr>
        <p:txBody>
          <a:bodyPr/>
          <a:lstStyle/>
          <a:p>
            <a:pPr>
              <a:buBlip>
                <a:blip r:embed="rId2"/>
              </a:buBlip>
            </a:pPr>
            <a:r>
              <a:rPr lang="tr-TR" dirty="0" smtClean="0"/>
              <a:t>«</a:t>
            </a:r>
            <a:r>
              <a:rPr lang="tr-TR" dirty="0" err="1" smtClean="0"/>
              <a:t>Öntest-sontest</a:t>
            </a:r>
            <a:r>
              <a:rPr lang="tr-TR" dirty="0" smtClean="0"/>
              <a:t> kontrol gruplu </a:t>
            </a:r>
            <a:r>
              <a:rPr lang="tr-TR" dirty="0" err="1" smtClean="0"/>
              <a:t>desen»den</a:t>
            </a:r>
            <a:r>
              <a:rPr lang="tr-TR" dirty="0" smtClean="0"/>
              <a:t> tek farkı </a:t>
            </a:r>
            <a:r>
              <a:rPr lang="tr-TR" dirty="0" err="1" smtClean="0"/>
              <a:t>öntest</a:t>
            </a:r>
            <a:r>
              <a:rPr lang="tr-TR" dirty="0" smtClean="0"/>
              <a:t> uygulaması yoktur.</a:t>
            </a:r>
          </a:p>
          <a:p>
            <a:pPr>
              <a:buBlip>
                <a:blip r:embed="rId2"/>
              </a:buBlip>
            </a:pPr>
            <a:r>
              <a:rPr lang="tr-TR" dirty="0" smtClean="0"/>
              <a:t>Ne zaman tercih edilir? Deneysel süreçte işlenecek konu açısından grupların giriş davranışları arasında bir farklılık olmadığı düşünüldüğünde.</a:t>
            </a:r>
            <a:endParaRPr lang="tr-TR" dirty="0"/>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5</a:t>
            </a:fld>
            <a:endParaRPr lang="tr-TR"/>
          </a:p>
        </p:txBody>
      </p:sp>
    </p:spTree>
    <p:extLst>
      <p:ext uri="{BB962C8B-B14F-4D97-AF65-F5344CB8AC3E}">
        <p14:creationId xmlns:p14="http://schemas.microsoft.com/office/powerpoint/2010/main" val="736281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4000">
                <a:schemeClr val="accent5">
                  <a:lumMod val="20000"/>
                  <a:lumOff val="80000"/>
                </a:schemeClr>
              </a:gs>
              <a:gs pos="0">
                <a:schemeClr val="accent5">
                  <a:lumMod val="20000"/>
                  <a:lumOff val="80000"/>
                  <a:shade val="30000"/>
                  <a:satMod val="115000"/>
                </a:schemeClr>
              </a:gs>
              <a:gs pos="100000">
                <a:schemeClr val="accent5">
                  <a:lumMod val="20000"/>
                  <a:lumOff val="80000"/>
                  <a:shade val="67500"/>
                  <a:satMod val="115000"/>
                </a:schemeClr>
              </a:gs>
              <a:gs pos="100000">
                <a:schemeClr val="accent5">
                  <a:lumMod val="20000"/>
                  <a:lumOff val="80000"/>
                  <a:shade val="100000"/>
                  <a:satMod val="115000"/>
                </a:schemeClr>
              </a:gs>
            </a:gsLst>
            <a:path path="circle">
              <a:fillToRect t="100000" r="100000"/>
            </a:path>
            <a:tileRect l="-100000" b="-100000"/>
          </a:gradFill>
        </p:spPr>
        <p:style>
          <a:lnRef idx="2">
            <a:schemeClr val="dk1"/>
          </a:lnRef>
          <a:fillRef idx="1">
            <a:schemeClr val="lt1"/>
          </a:fillRef>
          <a:effectRef idx="0">
            <a:schemeClr val="dk1"/>
          </a:effectRef>
          <a:fontRef idx="minor">
            <a:schemeClr val="dk1"/>
          </a:fontRef>
        </p:style>
        <p:txBody>
          <a:bodyPr>
            <a:noAutofit/>
          </a:bodyPr>
          <a:lstStyle/>
          <a:p>
            <a:pPr lvl="0"/>
            <a:r>
              <a:rPr lang="tr-TR" sz="4000" b="1" dirty="0">
                <a:solidFill>
                  <a:srgbClr val="0070C0"/>
                </a:solidFill>
              </a:rPr>
              <a:t>Eşitlenmemiş kontrol gruplu </a:t>
            </a:r>
            <a:r>
              <a:rPr lang="tr-TR" sz="4000" b="1" dirty="0" err="1">
                <a:solidFill>
                  <a:srgbClr val="0070C0"/>
                </a:solidFill>
              </a:rPr>
              <a:t>öntest-sontest</a:t>
            </a:r>
            <a:r>
              <a:rPr lang="tr-TR" sz="4000" b="1" dirty="0">
                <a:solidFill>
                  <a:srgbClr val="0070C0"/>
                </a:solidFill>
              </a:rPr>
              <a:t> </a:t>
            </a:r>
            <a:r>
              <a:rPr lang="tr-TR" sz="4000" b="1" dirty="0" smtClean="0">
                <a:solidFill>
                  <a:srgbClr val="0070C0"/>
                </a:solidFill>
              </a:rPr>
              <a:t>deseni</a:t>
            </a:r>
            <a:endParaRPr lang="tr-TR" sz="4000" b="1" dirty="0">
              <a:solidFill>
                <a:srgbClr val="0070C0"/>
              </a:solidFill>
            </a:endParaRPr>
          </a:p>
        </p:txBody>
      </p:sp>
      <p:sp>
        <p:nvSpPr>
          <p:cNvPr id="3" name="İçerik Yer Tutucusu 2"/>
          <p:cNvSpPr>
            <a:spLocks noGrp="1"/>
          </p:cNvSpPr>
          <p:nvPr>
            <p:ph idx="1"/>
          </p:nvPr>
        </p:nvSpPr>
        <p:spPr/>
        <p:txBody>
          <a:bodyPr>
            <a:normAutofit/>
          </a:bodyPr>
          <a:lstStyle/>
          <a:p>
            <a:pPr>
              <a:buBlip>
                <a:blip r:embed="rId2"/>
              </a:buBlip>
            </a:pPr>
            <a:r>
              <a:rPr lang="tr-TR" dirty="0" smtClean="0"/>
              <a:t>«</a:t>
            </a:r>
            <a:r>
              <a:rPr lang="tr-TR" dirty="0" err="1" smtClean="0"/>
              <a:t>Öntest-sontest</a:t>
            </a:r>
            <a:r>
              <a:rPr lang="tr-TR" dirty="0" smtClean="0"/>
              <a:t> </a:t>
            </a:r>
            <a:r>
              <a:rPr lang="tr-TR" dirty="0"/>
              <a:t>k</a:t>
            </a:r>
            <a:r>
              <a:rPr lang="tr-TR" dirty="0" smtClean="0"/>
              <a:t>ontrol gruplu </a:t>
            </a:r>
            <a:r>
              <a:rPr lang="tr-TR" dirty="0" err="1" smtClean="0"/>
              <a:t>desen»e</a:t>
            </a:r>
            <a:r>
              <a:rPr lang="tr-TR" dirty="0" smtClean="0"/>
              <a:t> çok benzer. Gruplardaki elemanların yansız atama yolu ile eşitlenmesine çalışılmaz. Hali hazırdaki gruplardan (okul ortamında sınıflar) yansız atama yolu ile bir deney, bir de kontrol grubu seçilir. Grupların yine de belli özellikler açısından benzer olmalarına özen gösterilir. Örneğin grupların giriş davranışları </a:t>
            </a:r>
            <a:r>
              <a:rPr lang="tr-TR" dirty="0" err="1" smtClean="0"/>
              <a:t>öntest</a:t>
            </a:r>
            <a:r>
              <a:rPr lang="tr-TR" dirty="0" smtClean="0"/>
              <a:t> ile kontrol edilir.</a:t>
            </a:r>
            <a:endParaRPr lang="tr-TR" dirty="0"/>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6</a:t>
            </a:fld>
            <a:endParaRPr lang="tr-TR"/>
          </a:p>
        </p:txBody>
      </p:sp>
    </p:spTree>
    <p:extLst>
      <p:ext uri="{BB962C8B-B14F-4D97-AF65-F5344CB8AC3E}">
        <p14:creationId xmlns:p14="http://schemas.microsoft.com/office/powerpoint/2010/main" val="37932092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9776"/>
            <a:ext cx="8229600" cy="1143000"/>
          </a:xfrm>
          <a:gradFill>
            <a:gsLst>
              <a:gs pos="4000">
                <a:schemeClr val="accent5">
                  <a:lumMod val="20000"/>
                  <a:lumOff val="80000"/>
                </a:schemeClr>
              </a:gs>
              <a:gs pos="69000">
                <a:schemeClr val="accent5">
                  <a:lumMod val="20000"/>
                  <a:lumOff val="80000"/>
                </a:schemeClr>
              </a:gs>
              <a:gs pos="100000">
                <a:schemeClr val="accent5">
                  <a:lumMod val="20000"/>
                  <a:lumOff val="80000"/>
                  <a:shade val="67500"/>
                  <a:satMod val="115000"/>
                </a:schemeClr>
              </a:gs>
              <a:gs pos="100000">
                <a:schemeClr val="accent5">
                  <a:lumMod val="20000"/>
                  <a:lumOff val="80000"/>
                  <a:shade val="100000"/>
                  <a:satMod val="115000"/>
                </a:schemeClr>
              </a:gs>
            </a:gsLst>
            <a:path path="circle">
              <a:fillToRect t="100000" r="100000"/>
            </a:path>
          </a:gradFill>
        </p:spPr>
        <p:style>
          <a:lnRef idx="2">
            <a:schemeClr val="dk1"/>
          </a:lnRef>
          <a:fillRef idx="1">
            <a:schemeClr val="lt1"/>
          </a:fillRef>
          <a:effectRef idx="0">
            <a:schemeClr val="dk1"/>
          </a:effectRef>
          <a:fontRef idx="minor">
            <a:schemeClr val="dk1"/>
          </a:fontRef>
        </p:style>
        <p:txBody>
          <a:bodyPr>
            <a:noAutofit/>
          </a:bodyPr>
          <a:lstStyle/>
          <a:p>
            <a:r>
              <a:rPr lang="tr-TR" sz="3600" b="1" dirty="0" err="1">
                <a:solidFill>
                  <a:srgbClr val="0070C0"/>
                </a:solidFill>
              </a:rPr>
              <a:t>Öntest-sontest</a:t>
            </a:r>
            <a:r>
              <a:rPr lang="tr-TR" sz="3600" b="1" dirty="0">
                <a:solidFill>
                  <a:srgbClr val="0070C0"/>
                </a:solidFill>
              </a:rPr>
              <a:t> kontrol gruplu </a:t>
            </a:r>
            <a:r>
              <a:rPr lang="tr-TR" sz="3600" b="1" dirty="0" smtClean="0">
                <a:solidFill>
                  <a:srgbClr val="0070C0"/>
                </a:solidFill>
              </a:rPr>
              <a:t>desen analizleri</a:t>
            </a:r>
            <a:endParaRPr lang="tr-TR" sz="3600" dirty="0">
              <a:solidFill>
                <a:srgbClr val="0070C0"/>
              </a:solidFill>
            </a:endParaRPr>
          </a:p>
        </p:txBody>
      </p:sp>
      <p:sp>
        <p:nvSpPr>
          <p:cNvPr id="4" name="Altbilgi Yer Tutucusu 3"/>
          <p:cNvSpPr>
            <a:spLocks noGrp="1"/>
          </p:cNvSpPr>
          <p:nvPr>
            <p:ph type="ftr" sz="quarter" idx="11"/>
          </p:nvPr>
        </p:nvSpPr>
        <p:spPr/>
        <p:txBody>
          <a:bodyPr/>
          <a:lstStyle/>
          <a:p>
            <a:r>
              <a:rPr lang="tr-TR" smtClean="0"/>
              <a:t>Deneysel Desenler</a:t>
            </a:r>
            <a:endParaRPr lang="tr-TR"/>
          </a:p>
        </p:txBody>
      </p:sp>
      <p:sp>
        <p:nvSpPr>
          <p:cNvPr id="5" name="Slayt Numarası Yer Tutucusu 4"/>
          <p:cNvSpPr>
            <a:spLocks noGrp="1"/>
          </p:cNvSpPr>
          <p:nvPr>
            <p:ph type="sldNum" sz="quarter" idx="12"/>
          </p:nvPr>
        </p:nvSpPr>
        <p:spPr/>
        <p:txBody>
          <a:bodyPr/>
          <a:lstStyle/>
          <a:p>
            <a:fld id="{65F25FFE-A1E2-4EA9-8CC0-489B57B793E5}" type="slidenum">
              <a:rPr lang="tr-TR" smtClean="0"/>
              <a:t>7</a:t>
            </a:fld>
            <a:endParaRPr lang="tr-TR"/>
          </a:p>
        </p:txBody>
      </p:sp>
      <p:graphicFrame>
        <p:nvGraphicFramePr>
          <p:cNvPr id="7" name="İçerik Yer Tutucusu 3"/>
          <p:cNvGraphicFramePr>
            <a:graphicFrameLocks/>
          </p:cNvGraphicFramePr>
          <p:nvPr>
            <p:extLst>
              <p:ext uri="{D42A27DB-BD31-4B8C-83A1-F6EECF244321}">
                <p14:modId xmlns:p14="http://schemas.microsoft.com/office/powerpoint/2010/main" val="4159466815"/>
              </p:ext>
            </p:extLst>
          </p:nvPr>
        </p:nvGraphicFramePr>
        <p:xfrm>
          <a:off x="1853698" y="1628800"/>
          <a:ext cx="5022558" cy="1512168"/>
        </p:xfrm>
        <a:graphic>
          <a:graphicData uri="http://schemas.openxmlformats.org/drawingml/2006/table">
            <a:tbl>
              <a:tblPr firstRow="1" bandRow="1">
                <a:tableStyleId>{5C22544A-7EE6-4342-B048-85BDC9FD1C3A}</a:tableStyleId>
              </a:tblPr>
              <a:tblGrid>
                <a:gridCol w="1674186"/>
                <a:gridCol w="1674186"/>
                <a:gridCol w="1674186"/>
              </a:tblGrid>
              <a:tr h="504056">
                <a:tc>
                  <a:txBody>
                    <a:bodyPr/>
                    <a:lstStyle/>
                    <a:p>
                      <a:pPr algn="ctr"/>
                      <a:r>
                        <a:rPr lang="tr-TR" dirty="0" smtClean="0"/>
                        <a:t>Gruplar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err="1" smtClean="0"/>
                        <a:t>öntest</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err="1" smtClean="0"/>
                        <a:t>sontest</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56">
                <a:tc>
                  <a:txBody>
                    <a:bodyPr/>
                    <a:lstStyle/>
                    <a:p>
                      <a:pPr algn="ctr"/>
                      <a:r>
                        <a:rPr lang="tr-TR" dirty="0" smtClean="0"/>
                        <a:t>Deney</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ön1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son1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56">
                <a:tc>
                  <a:txBody>
                    <a:bodyPr/>
                    <a:lstStyle/>
                    <a:p>
                      <a:pPr algn="ctr"/>
                      <a:r>
                        <a:rPr lang="tr-TR" baseline="0" dirty="0" smtClean="0"/>
                        <a:t>Kontrol</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ön2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son2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Metin kutusu 9"/>
          <p:cNvSpPr txBox="1"/>
          <p:nvPr/>
        </p:nvSpPr>
        <p:spPr>
          <a:xfrm>
            <a:off x="1331640" y="3140968"/>
            <a:ext cx="6480720" cy="3477875"/>
          </a:xfrm>
          <a:prstGeom prst="rect">
            <a:avLst/>
          </a:prstGeom>
          <a:noFill/>
        </p:spPr>
        <p:txBody>
          <a:bodyPr wrap="square" rtlCol="0">
            <a:spAutoFit/>
          </a:bodyPr>
          <a:lstStyle/>
          <a:p>
            <a:pPr marL="342900" indent="-342900">
              <a:buClr>
                <a:schemeClr val="tx2"/>
              </a:buClr>
              <a:buFont typeface="Wingdings" pitchFamily="2" charset="2"/>
              <a:buChar char="§"/>
            </a:pPr>
            <a:r>
              <a:rPr lang="tr-TR" sz="2000" dirty="0" smtClean="0"/>
              <a:t>ön1 ile ön2 için: Bağımsız gruplardaki t testi</a:t>
            </a:r>
          </a:p>
          <a:p>
            <a:pPr marL="342900" indent="-342900">
              <a:buClr>
                <a:schemeClr val="tx2"/>
              </a:buClr>
              <a:buFont typeface="Wingdings" pitchFamily="2" charset="2"/>
              <a:buChar char="§"/>
            </a:pPr>
            <a:r>
              <a:rPr lang="tr-TR" sz="2000" dirty="0"/>
              <a:t>s</a:t>
            </a:r>
            <a:r>
              <a:rPr lang="tr-TR" sz="2000" dirty="0" smtClean="0"/>
              <a:t>on1 ile son2 için: </a:t>
            </a:r>
            <a:r>
              <a:rPr lang="tr-TR" sz="2000" dirty="0"/>
              <a:t>Bağımsız gruplardaki t </a:t>
            </a:r>
            <a:r>
              <a:rPr lang="tr-TR" sz="2000" dirty="0" smtClean="0"/>
              <a:t>testi</a:t>
            </a:r>
          </a:p>
          <a:p>
            <a:pPr marL="742950" lvl="1" indent="-285750">
              <a:buClr>
                <a:schemeClr val="tx2"/>
              </a:buClr>
              <a:buFont typeface="Arial" pitchFamily="34" charset="0"/>
              <a:buChar char="•"/>
            </a:pPr>
            <a:r>
              <a:rPr lang="tr-TR" sz="2000" dirty="0"/>
              <a:t>Grupların </a:t>
            </a:r>
            <a:r>
              <a:rPr lang="tr-TR" sz="2000" dirty="0" err="1"/>
              <a:t>öntest</a:t>
            </a:r>
            <a:r>
              <a:rPr lang="tr-TR" sz="2000" dirty="0"/>
              <a:t> puanları eşitlenmemişse </a:t>
            </a:r>
            <a:r>
              <a:rPr lang="tr-TR" sz="2000" dirty="0" smtClean="0"/>
              <a:t>son1 ile son2 için: </a:t>
            </a:r>
            <a:r>
              <a:rPr lang="tr-TR" sz="2000" dirty="0" err="1" smtClean="0"/>
              <a:t>Kovaryans</a:t>
            </a:r>
            <a:r>
              <a:rPr lang="tr-TR" sz="2000" dirty="0" smtClean="0"/>
              <a:t> analizi (ANCOVA)</a:t>
            </a:r>
            <a:endParaRPr lang="tr-TR" sz="2000" dirty="0"/>
          </a:p>
          <a:p>
            <a:pPr marL="342900" indent="-342900">
              <a:buClr>
                <a:schemeClr val="tx2"/>
              </a:buClr>
              <a:buFont typeface="Wingdings" pitchFamily="2" charset="2"/>
              <a:buChar char="§"/>
            </a:pPr>
            <a:r>
              <a:rPr lang="tr-TR" sz="2000" dirty="0" smtClean="0"/>
              <a:t>ön1 ile son1 için: Bağımlı gruplardaki t testi</a:t>
            </a:r>
          </a:p>
          <a:p>
            <a:pPr marL="342900" indent="-342900">
              <a:buClr>
                <a:schemeClr val="tx2"/>
              </a:buClr>
              <a:buFont typeface="Wingdings" pitchFamily="2" charset="2"/>
              <a:buChar char="§"/>
            </a:pPr>
            <a:r>
              <a:rPr lang="tr-TR" sz="2000" dirty="0"/>
              <a:t>ö</a:t>
            </a:r>
            <a:r>
              <a:rPr lang="tr-TR" sz="2000" dirty="0" smtClean="0"/>
              <a:t>n2 ile son2 için: </a:t>
            </a:r>
            <a:r>
              <a:rPr lang="tr-TR" sz="2000" dirty="0"/>
              <a:t>Bağımlı gruplardaki t </a:t>
            </a:r>
            <a:r>
              <a:rPr lang="tr-TR" sz="2000" dirty="0" smtClean="0"/>
              <a:t>testi</a:t>
            </a:r>
          </a:p>
          <a:p>
            <a:pPr marL="342900" indent="-342900">
              <a:buClr>
                <a:schemeClr val="tx2"/>
              </a:buClr>
              <a:buFont typeface="Wingdings" pitchFamily="2" charset="2"/>
              <a:buChar char="§"/>
            </a:pPr>
            <a:r>
              <a:rPr lang="tr-TR" sz="2000" dirty="0" smtClean="0"/>
              <a:t>Grupların erişi puanı ortalamaları arasındaki fark için:</a:t>
            </a:r>
          </a:p>
          <a:p>
            <a:pPr marL="742950" lvl="1" indent="-285750">
              <a:buClr>
                <a:schemeClr val="tx2"/>
              </a:buClr>
              <a:buFont typeface="Arial" pitchFamily="34" charset="0"/>
              <a:buChar char="•"/>
            </a:pPr>
            <a:r>
              <a:rPr lang="tr-TR" sz="2000" dirty="0" smtClean="0"/>
              <a:t>Deney grubun erişi puan ortalaması: e1=ön1-son1</a:t>
            </a:r>
          </a:p>
          <a:p>
            <a:pPr marL="742950" lvl="1" indent="-285750">
              <a:buClr>
                <a:schemeClr val="tx2"/>
              </a:buClr>
              <a:buFont typeface="Arial" pitchFamily="34" charset="0"/>
              <a:buChar char="•"/>
            </a:pPr>
            <a:r>
              <a:rPr lang="tr-TR" sz="2000" dirty="0" smtClean="0"/>
              <a:t>Kontrol grubunun </a:t>
            </a:r>
            <a:r>
              <a:rPr lang="tr-TR" sz="2000" dirty="0"/>
              <a:t>erişi puan ortalaması: </a:t>
            </a:r>
            <a:r>
              <a:rPr lang="tr-TR" sz="2000" dirty="0" smtClean="0"/>
              <a:t>e2=ön2-son2</a:t>
            </a:r>
          </a:p>
          <a:p>
            <a:pPr marL="742950" lvl="1" indent="-285750">
              <a:buClr>
                <a:schemeClr val="tx2"/>
              </a:buClr>
              <a:buFont typeface="Arial" pitchFamily="34" charset="0"/>
              <a:buChar char="•"/>
            </a:pPr>
            <a:r>
              <a:rPr lang="tr-TR" sz="2000" dirty="0" smtClean="0"/>
              <a:t>e1 ile e2 için: </a:t>
            </a:r>
            <a:r>
              <a:rPr lang="tr-TR" sz="2000" dirty="0"/>
              <a:t>Bağımsız gruplardaki t </a:t>
            </a:r>
            <a:r>
              <a:rPr lang="tr-TR" sz="2000" dirty="0" smtClean="0"/>
              <a:t>testi</a:t>
            </a:r>
          </a:p>
          <a:p>
            <a:pPr marL="742950" lvl="1" indent="-285750">
              <a:buFont typeface="Arial" pitchFamily="34" charset="0"/>
              <a:buChar char="•"/>
            </a:pPr>
            <a:endParaRPr lang="tr-TR" sz="2000" dirty="0"/>
          </a:p>
        </p:txBody>
      </p:sp>
    </p:spTree>
    <p:extLst>
      <p:ext uri="{BB962C8B-B14F-4D97-AF65-F5344CB8AC3E}">
        <p14:creationId xmlns:p14="http://schemas.microsoft.com/office/powerpoint/2010/main" val="32658704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gradFill flip="none" rotWithShape="1">
            <a:gsLst>
              <a:gs pos="4000">
                <a:schemeClr val="accent5">
                  <a:lumMod val="20000"/>
                  <a:lumOff val="80000"/>
                </a:schemeClr>
              </a:gs>
              <a:gs pos="69000">
                <a:schemeClr val="accent5">
                  <a:lumMod val="20000"/>
                  <a:lumOff val="80000"/>
                </a:schemeClr>
              </a:gs>
              <a:gs pos="100000">
                <a:schemeClr val="accent5">
                  <a:lumMod val="20000"/>
                  <a:lumOff val="80000"/>
                  <a:shade val="67500"/>
                  <a:satMod val="115000"/>
                </a:schemeClr>
              </a:gs>
              <a:gs pos="100000">
                <a:schemeClr val="accent5">
                  <a:lumMod val="20000"/>
                  <a:lumOff val="80000"/>
                  <a:shade val="100000"/>
                  <a:satMod val="115000"/>
                </a:schemeClr>
              </a:gs>
            </a:gsLst>
            <a:path path="circle">
              <a:fillToRect l="100000" t="100000"/>
            </a:path>
            <a:tileRect r="-100000" b="-100000"/>
          </a:gradFill>
        </p:spPr>
        <p:style>
          <a:lnRef idx="2">
            <a:schemeClr val="dk1"/>
          </a:lnRef>
          <a:fillRef idx="1">
            <a:schemeClr val="lt1"/>
          </a:fillRef>
          <a:effectRef idx="0">
            <a:schemeClr val="dk1"/>
          </a:effectRef>
          <a:fontRef idx="minor">
            <a:schemeClr val="dk1"/>
          </a:fontRef>
        </p:style>
        <p:txBody>
          <a:bodyPr>
            <a:normAutofit/>
          </a:bodyPr>
          <a:lstStyle/>
          <a:p>
            <a:r>
              <a:rPr lang="tr-TR" b="1" dirty="0">
                <a:solidFill>
                  <a:srgbClr val="0070C0"/>
                </a:solidFill>
              </a:rPr>
              <a:t>Zaman serili </a:t>
            </a:r>
            <a:r>
              <a:rPr lang="tr-TR" b="1" dirty="0" smtClean="0">
                <a:solidFill>
                  <a:srgbClr val="0070C0"/>
                </a:solidFill>
              </a:rPr>
              <a:t>desen</a:t>
            </a:r>
            <a:endParaRPr lang="tr-TR" dirty="0">
              <a:solidFill>
                <a:srgbClr val="0070C0"/>
              </a:solidFill>
            </a:endParaRPr>
          </a:p>
        </p:txBody>
      </p:sp>
      <p:sp>
        <p:nvSpPr>
          <p:cNvPr id="3" name="İçerik Yer Tutucusu 2"/>
          <p:cNvSpPr>
            <a:spLocks noGrp="1"/>
          </p:cNvSpPr>
          <p:nvPr>
            <p:ph idx="1"/>
          </p:nvPr>
        </p:nvSpPr>
        <p:spPr>
          <a:xfrm>
            <a:off x="457200" y="2143397"/>
            <a:ext cx="8229600" cy="4525963"/>
          </a:xfrm>
        </p:spPr>
        <p:txBody>
          <a:bodyPr/>
          <a:lstStyle/>
          <a:p>
            <a:r>
              <a:rPr lang="tr-TR" dirty="0" smtClean="0"/>
              <a:t>Tek bir grup üzerinde deneysel işlemin etkisini görmek için deney öncesi ve sonrasında aynı araç kullanılarak çok sayıda ölçme yapılır. Tek faktörlü tekrarlı ölçümler söz konusudur. Analizlerde de «İlişkili </a:t>
            </a:r>
            <a:r>
              <a:rPr lang="tr-TR" dirty="0"/>
              <a:t>Örneklemler İçin Tek Yönlü </a:t>
            </a:r>
            <a:r>
              <a:rPr lang="tr-TR" dirty="0" smtClean="0"/>
              <a:t>ANOVA» kullanılır.</a:t>
            </a:r>
            <a:endParaRPr lang="tr-TR" dirty="0"/>
          </a:p>
        </p:txBody>
      </p:sp>
      <p:sp>
        <p:nvSpPr>
          <p:cNvPr id="4" name="Altbilgi Yer Tutucusu 3"/>
          <p:cNvSpPr>
            <a:spLocks noGrp="1"/>
          </p:cNvSpPr>
          <p:nvPr>
            <p:ph type="ftr" sz="quarter" idx="11"/>
          </p:nvPr>
        </p:nvSpPr>
        <p:spPr/>
        <p:txBody>
          <a:bodyPr/>
          <a:lstStyle/>
          <a:p>
            <a:r>
              <a:rPr lang="tr-TR" dirty="0" smtClean="0"/>
              <a:t>Deneysel Desenler</a:t>
            </a:r>
            <a:endParaRPr lang="tr-TR" dirty="0"/>
          </a:p>
        </p:txBody>
      </p:sp>
      <p:sp>
        <p:nvSpPr>
          <p:cNvPr id="6" name="Slayt Numarası Yer Tutucusu 5"/>
          <p:cNvSpPr>
            <a:spLocks noGrp="1"/>
          </p:cNvSpPr>
          <p:nvPr>
            <p:ph type="sldNum" sz="quarter" idx="12"/>
          </p:nvPr>
        </p:nvSpPr>
        <p:spPr/>
        <p:txBody>
          <a:bodyPr/>
          <a:lstStyle/>
          <a:p>
            <a:fld id="{65F25FFE-A1E2-4EA9-8CC0-489B57B793E5}" type="slidenum">
              <a:rPr lang="tr-TR" smtClean="0"/>
              <a:t>8</a:t>
            </a:fld>
            <a:endParaRPr lang="tr-TR"/>
          </a:p>
        </p:txBody>
      </p:sp>
    </p:spTree>
    <p:extLst>
      <p:ext uri="{BB962C8B-B14F-4D97-AF65-F5344CB8AC3E}">
        <p14:creationId xmlns:p14="http://schemas.microsoft.com/office/powerpoint/2010/main" val="145453466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622451512"/>
              </p:ext>
            </p:extLst>
          </p:nvPr>
        </p:nvGraphicFramePr>
        <p:xfrm>
          <a:off x="457200" y="620688"/>
          <a:ext cx="822960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Altbilgi Yer Tutucusu 2"/>
          <p:cNvSpPr>
            <a:spLocks noGrp="1"/>
          </p:cNvSpPr>
          <p:nvPr>
            <p:ph type="ftr" sz="quarter" idx="11"/>
          </p:nvPr>
        </p:nvSpPr>
        <p:spPr/>
        <p:txBody>
          <a:bodyPr/>
          <a:lstStyle/>
          <a:p>
            <a:r>
              <a:rPr lang="tr-TR" smtClean="0"/>
              <a:t>Deneysel Desenler</a:t>
            </a:r>
            <a:endParaRPr lang="tr-TR"/>
          </a:p>
        </p:txBody>
      </p:sp>
      <p:sp>
        <p:nvSpPr>
          <p:cNvPr id="6" name="Slayt Numarası Yer Tutucusu 5"/>
          <p:cNvSpPr>
            <a:spLocks noGrp="1"/>
          </p:cNvSpPr>
          <p:nvPr>
            <p:ph type="sldNum" sz="quarter" idx="12"/>
          </p:nvPr>
        </p:nvSpPr>
        <p:spPr/>
        <p:txBody>
          <a:bodyPr/>
          <a:lstStyle/>
          <a:p>
            <a:fld id="{65F25FFE-A1E2-4EA9-8CC0-489B57B793E5}" type="slidenum">
              <a:rPr lang="tr-TR" smtClean="0"/>
              <a:t>9</a:t>
            </a:fld>
            <a:endParaRPr lang="tr-TR"/>
          </a:p>
        </p:txBody>
      </p:sp>
    </p:spTree>
    <p:extLst>
      <p:ext uri="{BB962C8B-B14F-4D97-AF65-F5344CB8AC3E}">
        <p14:creationId xmlns:p14="http://schemas.microsoft.com/office/powerpoint/2010/main" val="41634124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TotalTime>
  <Words>880</Words>
  <Application>Microsoft Office PowerPoint</Application>
  <PresentationFormat>Ekran Gösterisi (4:3)</PresentationFormat>
  <Paragraphs>166</Paragraphs>
  <Slides>17</Slides>
  <Notes>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Deneysel Araştırmalar Desenler</vt:lpstr>
      <vt:lpstr>PowerPoint Sunusu</vt:lpstr>
      <vt:lpstr>Öntest-sontest kontrol gruplu desen</vt:lpstr>
      <vt:lpstr>Eşleştirilmiş kontrol gruplu desen</vt:lpstr>
      <vt:lpstr>Sontest kontrol gruplu desen</vt:lpstr>
      <vt:lpstr>Eşitlenmemiş kontrol gruplu öntest-sontest deseni</vt:lpstr>
      <vt:lpstr>Öntest-sontest kontrol gruplu desen analizleri</vt:lpstr>
      <vt:lpstr>Zaman serili desen</vt:lpstr>
      <vt:lpstr>PowerPoint Sunusu</vt:lpstr>
      <vt:lpstr>Özellikler</vt:lpstr>
      <vt:lpstr>Gruplararası faktöryel desenler</vt:lpstr>
      <vt:lpstr>Gruplararası faktöryel desenler</vt:lpstr>
      <vt:lpstr>Gruplariçi faktöryel desenler</vt:lpstr>
      <vt:lpstr>Gruplariçi faktöryel desenler</vt:lpstr>
      <vt:lpstr>Karışık desenler</vt:lpstr>
      <vt:lpstr>Karışık desenler</vt:lpstr>
      <vt:lpstr>Karışık desenler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70</cp:revision>
  <dcterms:created xsi:type="dcterms:W3CDTF">2015-12-10T09:48:06Z</dcterms:created>
  <dcterms:modified xsi:type="dcterms:W3CDTF">2019-11-22T11:09:50Z</dcterms:modified>
</cp:coreProperties>
</file>