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29"/>
  </p:notesMasterIdLst>
  <p:sldIdLst>
    <p:sldId id="256" r:id="rId2"/>
    <p:sldId id="257" r:id="rId3"/>
    <p:sldId id="258" r:id="rId4"/>
    <p:sldId id="268" r:id="rId5"/>
    <p:sldId id="279" r:id="rId6"/>
    <p:sldId id="269" r:id="rId7"/>
    <p:sldId id="280" r:id="rId8"/>
    <p:sldId id="281" r:id="rId9"/>
    <p:sldId id="282" r:id="rId10"/>
    <p:sldId id="283" r:id="rId11"/>
    <p:sldId id="259" r:id="rId12"/>
    <p:sldId id="270" r:id="rId13"/>
    <p:sldId id="284" r:id="rId14"/>
    <p:sldId id="285" r:id="rId15"/>
    <p:sldId id="271" r:id="rId16"/>
    <p:sldId id="273" r:id="rId17"/>
    <p:sldId id="272" r:id="rId18"/>
    <p:sldId id="290" r:id="rId19"/>
    <p:sldId id="291" r:id="rId20"/>
    <p:sldId id="296" r:id="rId21"/>
    <p:sldId id="292" r:id="rId22"/>
    <p:sldId id="293" r:id="rId23"/>
    <p:sldId id="294" r:id="rId24"/>
    <p:sldId id="274" r:id="rId25"/>
    <p:sldId id="276" r:id="rId26"/>
    <p:sldId id="295" r:id="rId27"/>
    <p:sldId id="260" r:id="rId28"/>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Vivaldi" panose="03020602050506090804" pitchFamily="66" charset="0"/>
        <a:ea typeface="+mn-ea"/>
        <a:cs typeface="+mn-cs"/>
      </a:defRPr>
    </a:lvl1pPr>
    <a:lvl2pPr marL="457200" algn="l" rtl="0" eaLnBrk="0" fontAlgn="base" hangingPunct="0">
      <a:spcBef>
        <a:spcPct val="0"/>
      </a:spcBef>
      <a:spcAft>
        <a:spcPct val="0"/>
      </a:spcAft>
      <a:defRPr kern="1200">
        <a:solidFill>
          <a:schemeClr val="tx1"/>
        </a:solidFill>
        <a:latin typeface="Vivaldi" panose="03020602050506090804" pitchFamily="66" charset="0"/>
        <a:ea typeface="+mn-ea"/>
        <a:cs typeface="+mn-cs"/>
      </a:defRPr>
    </a:lvl2pPr>
    <a:lvl3pPr marL="914400" algn="l" rtl="0" eaLnBrk="0" fontAlgn="base" hangingPunct="0">
      <a:spcBef>
        <a:spcPct val="0"/>
      </a:spcBef>
      <a:spcAft>
        <a:spcPct val="0"/>
      </a:spcAft>
      <a:defRPr kern="1200">
        <a:solidFill>
          <a:schemeClr val="tx1"/>
        </a:solidFill>
        <a:latin typeface="Vivaldi" panose="03020602050506090804" pitchFamily="66" charset="0"/>
        <a:ea typeface="+mn-ea"/>
        <a:cs typeface="+mn-cs"/>
      </a:defRPr>
    </a:lvl3pPr>
    <a:lvl4pPr marL="1371600" algn="l" rtl="0" eaLnBrk="0" fontAlgn="base" hangingPunct="0">
      <a:spcBef>
        <a:spcPct val="0"/>
      </a:spcBef>
      <a:spcAft>
        <a:spcPct val="0"/>
      </a:spcAft>
      <a:defRPr kern="1200">
        <a:solidFill>
          <a:schemeClr val="tx1"/>
        </a:solidFill>
        <a:latin typeface="Vivaldi" panose="03020602050506090804" pitchFamily="66" charset="0"/>
        <a:ea typeface="+mn-ea"/>
        <a:cs typeface="+mn-cs"/>
      </a:defRPr>
    </a:lvl4pPr>
    <a:lvl5pPr marL="1828800" algn="l" rtl="0" eaLnBrk="0" fontAlgn="base" hangingPunct="0">
      <a:spcBef>
        <a:spcPct val="0"/>
      </a:spcBef>
      <a:spcAft>
        <a:spcPct val="0"/>
      </a:spcAft>
      <a:defRPr kern="1200">
        <a:solidFill>
          <a:schemeClr val="tx1"/>
        </a:solidFill>
        <a:latin typeface="Vivaldi" panose="03020602050506090804" pitchFamily="66" charset="0"/>
        <a:ea typeface="+mn-ea"/>
        <a:cs typeface="+mn-cs"/>
      </a:defRPr>
    </a:lvl5pPr>
    <a:lvl6pPr marL="2286000" algn="l" defTabSz="914400" rtl="0" eaLnBrk="1" latinLnBrk="0" hangingPunct="1">
      <a:defRPr kern="1200">
        <a:solidFill>
          <a:schemeClr val="tx1"/>
        </a:solidFill>
        <a:latin typeface="Vivaldi" panose="03020602050506090804" pitchFamily="66" charset="0"/>
        <a:ea typeface="+mn-ea"/>
        <a:cs typeface="+mn-cs"/>
      </a:defRPr>
    </a:lvl6pPr>
    <a:lvl7pPr marL="2743200" algn="l" defTabSz="914400" rtl="0" eaLnBrk="1" latinLnBrk="0" hangingPunct="1">
      <a:defRPr kern="1200">
        <a:solidFill>
          <a:schemeClr val="tx1"/>
        </a:solidFill>
        <a:latin typeface="Vivaldi" panose="03020602050506090804" pitchFamily="66" charset="0"/>
        <a:ea typeface="+mn-ea"/>
        <a:cs typeface="+mn-cs"/>
      </a:defRPr>
    </a:lvl7pPr>
    <a:lvl8pPr marL="3200400" algn="l" defTabSz="914400" rtl="0" eaLnBrk="1" latinLnBrk="0" hangingPunct="1">
      <a:defRPr kern="1200">
        <a:solidFill>
          <a:schemeClr val="tx1"/>
        </a:solidFill>
        <a:latin typeface="Vivaldi" panose="03020602050506090804" pitchFamily="66" charset="0"/>
        <a:ea typeface="+mn-ea"/>
        <a:cs typeface="+mn-cs"/>
      </a:defRPr>
    </a:lvl8pPr>
    <a:lvl9pPr marL="3657600" algn="l" defTabSz="914400" rtl="0" eaLnBrk="1" latinLnBrk="0" hangingPunct="1">
      <a:defRPr kern="1200">
        <a:solidFill>
          <a:schemeClr val="tx1"/>
        </a:solidFill>
        <a:latin typeface="Vivaldi" panose="030206020505060908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A50021"/>
    <a:srgbClr val="FF9900"/>
    <a:srgbClr val="006600"/>
    <a:srgbClr val="008000"/>
    <a:srgbClr val="669900"/>
    <a:srgbClr val="3333CC"/>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01B96345-BB35-4971-8C73-0F234FC0C68D}"/>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tr-TR"/>
          </a:p>
        </p:txBody>
      </p:sp>
      <p:sp>
        <p:nvSpPr>
          <p:cNvPr id="33795" name="Rectangle 3">
            <a:extLst>
              <a:ext uri="{FF2B5EF4-FFF2-40B4-BE49-F238E27FC236}">
                <a16:creationId xmlns:a16="http://schemas.microsoft.com/office/drawing/2014/main" id="{DE9D8939-C48F-4E2A-85FC-D20F11579459}"/>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tr-TR"/>
          </a:p>
        </p:txBody>
      </p:sp>
      <p:sp>
        <p:nvSpPr>
          <p:cNvPr id="3076" name="Rectangle 4">
            <a:extLst>
              <a:ext uri="{FF2B5EF4-FFF2-40B4-BE49-F238E27FC236}">
                <a16:creationId xmlns:a16="http://schemas.microsoft.com/office/drawing/2014/main" id="{B3F546AF-3F17-4BDB-82CA-1713103E9891}"/>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7" name="Rectangle 5">
            <a:extLst>
              <a:ext uri="{FF2B5EF4-FFF2-40B4-BE49-F238E27FC236}">
                <a16:creationId xmlns:a16="http://schemas.microsoft.com/office/drawing/2014/main" id="{BE0D6045-FB75-4E68-A5EF-B05846494C3D}"/>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33798" name="Rectangle 6">
            <a:extLst>
              <a:ext uri="{FF2B5EF4-FFF2-40B4-BE49-F238E27FC236}">
                <a16:creationId xmlns:a16="http://schemas.microsoft.com/office/drawing/2014/main" id="{2FEECB51-1912-47F6-9FB7-989135B225F8}"/>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tr-TR"/>
          </a:p>
        </p:txBody>
      </p:sp>
      <p:sp>
        <p:nvSpPr>
          <p:cNvPr id="33799" name="Rectangle 7">
            <a:extLst>
              <a:ext uri="{FF2B5EF4-FFF2-40B4-BE49-F238E27FC236}">
                <a16:creationId xmlns:a16="http://schemas.microsoft.com/office/drawing/2014/main" id="{6626704B-E19D-4BEB-B91A-09877A01668C}"/>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AA342FED-5C0E-4106-BB55-6A9B6D109336}"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73FFEBD6-6380-403D-A8AA-498E02C2D12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6373123-5DF3-4926-A79D-F71C511A3F65}" type="slidenum">
              <a:rPr lang="tr-TR" altLang="tr-TR"/>
              <a:pPr>
                <a:spcBef>
                  <a:spcPct val="0"/>
                </a:spcBef>
              </a:pPr>
              <a:t>1</a:t>
            </a:fld>
            <a:endParaRPr lang="tr-TR" altLang="tr-TR"/>
          </a:p>
        </p:txBody>
      </p:sp>
      <p:sp>
        <p:nvSpPr>
          <p:cNvPr id="5123" name="Rectangle 2">
            <a:extLst>
              <a:ext uri="{FF2B5EF4-FFF2-40B4-BE49-F238E27FC236}">
                <a16:creationId xmlns:a16="http://schemas.microsoft.com/office/drawing/2014/main" id="{4397BBEA-1282-497C-BEDA-BDCEFF99A3FB}"/>
              </a:ext>
            </a:extLst>
          </p:cNvPr>
          <p:cNvSpPr>
            <a:spLocks noRot="1" noChangeArrowheads="1" noTextEdit="1"/>
          </p:cNvSpPr>
          <p:nvPr>
            <p:ph type="sldImg"/>
          </p:nvPr>
        </p:nvSpPr>
        <p:spPr>
          <a:ln/>
        </p:spPr>
      </p:sp>
      <p:sp>
        <p:nvSpPr>
          <p:cNvPr id="5124" name="Rectangle 3">
            <a:extLst>
              <a:ext uri="{FF2B5EF4-FFF2-40B4-BE49-F238E27FC236}">
                <a16:creationId xmlns:a16="http://schemas.microsoft.com/office/drawing/2014/main" id="{B64C9948-F50A-466A-8440-772458CD04A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A255AA43-B25F-4293-8213-83328A674DF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168EFAA-6B53-4A85-B179-C9F2A3307AB9}" type="slidenum">
              <a:rPr lang="tr-TR" altLang="tr-TR"/>
              <a:pPr>
                <a:spcBef>
                  <a:spcPct val="0"/>
                </a:spcBef>
              </a:pPr>
              <a:t>17</a:t>
            </a:fld>
            <a:endParaRPr lang="tr-TR" altLang="tr-TR"/>
          </a:p>
        </p:txBody>
      </p:sp>
      <p:sp>
        <p:nvSpPr>
          <p:cNvPr id="30723" name="Rectangle 2">
            <a:extLst>
              <a:ext uri="{FF2B5EF4-FFF2-40B4-BE49-F238E27FC236}">
                <a16:creationId xmlns:a16="http://schemas.microsoft.com/office/drawing/2014/main" id="{1EA470AB-43A4-4A72-92BF-031F76D36646}"/>
              </a:ext>
            </a:extLst>
          </p:cNvPr>
          <p:cNvSpPr>
            <a:spLocks noRot="1" noChangeArrowheads="1" noTextEdit="1"/>
          </p:cNvSpPr>
          <p:nvPr>
            <p:ph type="sldImg"/>
          </p:nvPr>
        </p:nvSpPr>
        <p:spPr>
          <a:ln/>
        </p:spPr>
      </p:sp>
      <p:sp>
        <p:nvSpPr>
          <p:cNvPr id="30724" name="Rectangle 3">
            <a:extLst>
              <a:ext uri="{FF2B5EF4-FFF2-40B4-BE49-F238E27FC236}">
                <a16:creationId xmlns:a16="http://schemas.microsoft.com/office/drawing/2014/main" id="{A3A5711A-010F-4589-8C56-2D5DC76902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4C2F51B0-1326-45A5-88B8-444F25316C3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1CF6F8D-8168-47DC-A1D9-49EEE16FC8E6}" type="slidenum">
              <a:rPr lang="tr-TR" altLang="tr-TR"/>
              <a:pPr>
                <a:spcBef>
                  <a:spcPct val="0"/>
                </a:spcBef>
              </a:pPr>
              <a:t>24</a:t>
            </a:fld>
            <a:endParaRPr lang="tr-TR" altLang="tr-TR"/>
          </a:p>
        </p:txBody>
      </p:sp>
      <p:sp>
        <p:nvSpPr>
          <p:cNvPr id="38915" name="Rectangle 2">
            <a:extLst>
              <a:ext uri="{FF2B5EF4-FFF2-40B4-BE49-F238E27FC236}">
                <a16:creationId xmlns:a16="http://schemas.microsoft.com/office/drawing/2014/main" id="{0E48F972-C2D8-4412-A2D1-4243753D142C}"/>
              </a:ext>
            </a:extLst>
          </p:cNvPr>
          <p:cNvSpPr>
            <a:spLocks noRot="1" noChangeArrowheads="1" noTextEdit="1"/>
          </p:cNvSpPr>
          <p:nvPr>
            <p:ph type="sldImg"/>
          </p:nvPr>
        </p:nvSpPr>
        <p:spPr>
          <a:ln/>
        </p:spPr>
      </p:sp>
      <p:sp>
        <p:nvSpPr>
          <p:cNvPr id="38916" name="Rectangle 3">
            <a:extLst>
              <a:ext uri="{FF2B5EF4-FFF2-40B4-BE49-F238E27FC236}">
                <a16:creationId xmlns:a16="http://schemas.microsoft.com/office/drawing/2014/main" id="{951A5313-ACC6-4918-A621-750C5F7FB69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tr-TR" altLang="tr-TR">
                <a:latin typeface="Arial" panose="020B0604020202020204" pitchFamily="34" charset="0"/>
              </a:rPr>
              <a:t>Ranj: Bir veri grubunda en yüksek puan ile en düşük puan arasındaki farktır.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86FCCEBB-FD99-4408-9E46-E7CF2329A0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E24ED3E-64A6-4C6A-9A03-665F20084362}" type="slidenum">
              <a:rPr lang="tr-TR" altLang="tr-TR"/>
              <a:pPr>
                <a:spcBef>
                  <a:spcPct val="0"/>
                </a:spcBef>
              </a:pPr>
              <a:t>25</a:t>
            </a:fld>
            <a:endParaRPr lang="tr-TR" altLang="tr-TR"/>
          </a:p>
        </p:txBody>
      </p:sp>
      <p:sp>
        <p:nvSpPr>
          <p:cNvPr id="40963" name="Rectangle 2">
            <a:extLst>
              <a:ext uri="{FF2B5EF4-FFF2-40B4-BE49-F238E27FC236}">
                <a16:creationId xmlns:a16="http://schemas.microsoft.com/office/drawing/2014/main" id="{2A08BA9F-F078-472A-BE1D-B5926E6F7C04}"/>
              </a:ext>
            </a:extLst>
          </p:cNvPr>
          <p:cNvSpPr>
            <a:spLocks noRot="1" noChangeArrowheads="1" noTextEdit="1"/>
          </p:cNvSpPr>
          <p:nvPr>
            <p:ph type="sldImg"/>
          </p:nvPr>
        </p:nvSpPr>
        <p:spPr>
          <a:ln/>
        </p:spPr>
      </p:sp>
      <p:sp>
        <p:nvSpPr>
          <p:cNvPr id="40964" name="Rectangle 3">
            <a:extLst>
              <a:ext uri="{FF2B5EF4-FFF2-40B4-BE49-F238E27FC236}">
                <a16:creationId xmlns:a16="http://schemas.microsoft.com/office/drawing/2014/main" id="{1784B938-C2B2-4DCF-952B-E98DEC7173C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6FF2DE31-BAE1-41EF-97A9-19A5F5F83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3D47CEC-FE1F-410A-8C55-947E5A84A085}" type="slidenum">
              <a:rPr lang="tr-TR" altLang="tr-TR"/>
              <a:pPr>
                <a:spcBef>
                  <a:spcPct val="0"/>
                </a:spcBef>
              </a:pPr>
              <a:t>27</a:t>
            </a:fld>
            <a:endParaRPr lang="tr-TR" altLang="tr-TR"/>
          </a:p>
        </p:txBody>
      </p:sp>
      <p:sp>
        <p:nvSpPr>
          <p:cNvPr id="44035" name="Rectangle 2">
            <a:extLst>
              <a:ext uri="{FF2B5EF4-FFF2-40B4-BE49-F238E27FC236}">
                <a16:creationId xmlns:a16="http://schemas.microsoft.com/office/drawing/2014/main" id="{F906CC17-2EE3-4511-9256-01E4FCC7A57C}"/>
              </a:ext>
            </a:extLst>
          </p:cNvPr>
          <p:cNvSpPr>
            <a:spLocks noRot="1" noChangeArrowheads="1" noTextEdit="1"/>
          </p:cNvSpPr>
          <p:nvPr>
            <p:ph type="sldImg"/>
          </p:nvPr>
        </p:nvSpPr>
        <p:spPr>
          <a:ln/>
        </p:spPr>
      </p:sp>
      <p:sp>
        <p:nvSpPr>
          <p:cNvPr id="44036" name="Rectangle 3">
            <a:extLst>
              <a:ext uri="{FF2B5EF4-FFF2-40B4-BE49-F238E27FC236}">
                <a16:creationId xmlns:a16="http://schemas.microsoft.com/office/drawing/2014/main" id="{445E7A75-87EA-4C64-BA31-A80B9405B59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E4B12A26-4F35-4138-ABD1-6993ADF0953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E4B49B4-9FC7-4498-8540-36765AFF335B}" type="slidenum">
              <a:rPr lang="tr-TR" altLang="tr-TR"/>
              <a:pPr>
                <a:spcBef>
                  <a:spcPct val="0"/>
                </a:spcBef>
              </a:pPr>
              <a:t>2</a:t>
            </a:fld>
            <a:endParaRPr lang="tr-TR" altLang="tr-TR"/>
          </a:p>
        </p:txBody>
      </p:sp>
      <p:sp>
        <p:nvSpPr>
          <p:cNvPr id="7171" name="Rectangle 2">
            <a:extLst>
              <a:ext uri="{FF2B5EF4-FFF2-40B4-BE49-F238E27FC236}">
                <a16:creationId xmlns:a16="http://schemas.microsoft.com/office/drawing/2014/main" id="{427E15C2-A6EB-4A9A-85DF-923221230B24}"/>
              </a:ext>
            </a:extLst>
          </p:cNvPr>
          <p:cNvSpPr>
            <a:spLocks noRot="1" noChangeArrowheads="1" noTextEdit="1"/>
          </p:cNvSpPr>
          <p:nvPr>
            <p:ph type="sldImg"/>
          </p:nvPr>
        </p:nvSpPr>
        <p:spPr>
          <a:ln/>
        </p:spPr>
      </p:sp>
      <p:sp>
        <p:nvSpPr>
          <p:cNvPr id="7172" name="Rectangle 3">
            <a:extLst>
              <a:ext uri="{FF2B5EF4-FFF2-40B4-BE49-F238E27FC236}">
                <a16:creationId xmlns:a16="http://schemas.microsoft.com/office/drawing/2014/main" id="{2D95A57E-E09D-4516-A825-3DD27CF53F9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B026A269-B46A-44B3-BBA6-1BA5E1985B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46F3532-1B1F-4BF0-B17F-AA2C48D8C5B3}" type="slidenum">
              <a:rPr lang="tr-TR" altLang="tr-TR"/>
              <a:pPr>
                <a:spcBef>
                  <a:spcPct val="0"/>
                </a:spcBef>
              </a:pPr>
              <a:t>3</a:t>
            </a:fld>
            <a:endParaRPr lang="tr-TR" altLang="tr-TR"/>
          </a:p>
        </p:txBody>
      </p:sp>
      <p:sp>
        <p:nvSpPr>
          <p:cNvPr id="9219" name="Rectangle 2">
            <a:extLst>
              <a:ext uri="{FF2B5EF4-FFF2-40B4-BE49-F238E27FC236}">
                <a16:creationId xmlns:a16="http://schemas.microsoft.com/office/drawing/2014/main" id="{FA9B3159-B9D2-4488-9C31-021C7B6FA812}"/>
              </a:ext>
            </a:extLst>
          </p:cNvPr>
          <p:cNvSpPr>
            <a:spLocks noRot="1" noChangeArrowheads="1" noTextEdit="1"/>
          </p:cNvSpPr>
          <p:nvPr>
            <p:ph type="sldImg"/>
          </p:nvPr>
        </p:nvSpPr>
        <p:spPr>
          <a:ln/>
        </p:spPr>
      </p:sp>
      <p:sp>
        <p:nvSpPr>
          <p:cNvPr id="9220" name="Rectangle 3">
            <a:extLst>
              <a:ext uri="{FF2B5EF4-FFF2-40B4-BE49-F238E27FC236}">
                <a16:creationId xmlns:a16="http://schemas.microsoft.com/office/drawing/2014/main" id="{F3CCAC04-82E9-4519-8B5B-D2630BCA767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B3AD10A9-BADD-4002-A5FB-1B9E894779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ACF49FB-C7EE-42DC-96C4-FEAE3359EA10}" type="slidenum">
              <a:rPr lang="tr-TR" altLang="tr-TR"/>
              <a:pPr>
                <a:spcBef>
                  <a:spcPct val="0"/>
                </a:spcBef>
              </a:pPr>
              <a:t>4</a:t>
            </a:fld>
            <a:endParaRPr lang="tr-TR" altLang="tr-TR"/>
          </a:p>
        </p:txBody>
      </p:sp>
      <p:sp>
        <p:nvSpPr>
          <p:cNvPr id="11267" name="Rectangle 2">
            <a:extLst>
              <a:ext uri="{FF2B5EF4-FFF2-40B4-BE49-F238E27FC236}">
                <a16:creationId xmlns:a16="http://schemas.microsoft.com/office/drawing/2014/main" id="{B80B07AF-4F84-42DC-B814-2729FE7C5D6B}"/>
              </a:ext>
            </a:extLst>
          </p:cNvPr>
          <p:cNvSpPr>
            <a:spLocks noRot="1" noChangeArrowheads="1" noTextEdit="1"/>
          </p:cNvSpPr>
          <p:nvPr>
            <p:ph type="sldImg"/>
          </p:nvPr>
        </p:nvSpPr>
        <p:spPr>
          <a:ln/>
        </p:spPr>
      </p:sp>
      <p:sp>
        <p:nvSpPr>
          <p:cNvPr id="11268" name="Rectangle 3">
            <a:extLst>
              <a:ext uri="{FF2B5EF4-FFF2-40B4-BE49-F238E27FC236}">
                <a16:creationId xmlns:a16="http://schemas.microsoft.com/office/drawing/2014/main" id="{4B28571C-C12F-4C61-A092-5ADD4BEE30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346B837D-CD36-4CDC-A3B3-AE7052ECB7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763EC11-14DD-488A-A21A-89C36A1E15FA}" type="slidenum">
              <a:rPr lang="tr-TR" altLang="tr-TR"/>
              <a:pPr>
                <a:spcBef>
                  <a:spcPct val="0"/>
                </a:spcBef>
              </a:pPr>
              <a:t>6</a:t>
            </a:fld>
            <a:endParaRPr lang="tr-TR" altLang="tr-TR"/>
          </a:p>
        </p:txBody>
      </p:sp>
      <p:sp>
        <p:nvSpPr>
          <p:cNvPr id="14339" name="Rectangle 2">
            <a:extLst>
              <a:ext uri="{FF2B5EF4-FFF2-40B4-BE49-F238E27FC236}">
                <a16:creationId xmlns:a16="http://schemas.microsoft.com/office/drawing/2014/main" id="{1916D245-2633-4C07-A4F3-AC29376A974E}"/>
              </a:ext>
            </a:extLst>
          </p:cNvPr>
          <p:cNvSpPr>
            <a:spLocks noRot="1" noChangeArrowheads="1" noTextEdit="1"/>
          </p:cNvSpPr>
          <p:nvPr>
            <p:ph type="sldImg"/>
          </p:nvPr>
        </p:nvSpPr>
        <p:spPr>
          <a:ln/>
        </p:spPr>
      </p:sp>
      <p:sp>
        <p:nvSpPr>
          <p:cNvPr id="14340" name="Rectangle 3">
            <a:extLst>
              <a:ext uri="{FF2B5EF4-FFF2-40B4-BE49-F238E27FC236}">
                <a16:creationId xmlns:a16="http://schemas.microsoft.com/office/drawing/2014/main" id="{0B15A1BC-EDBF-4EA5-BC93-8656A3D0822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921356D8-557F-41D8-B384-259FF801A22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B33F6FA-331B-4AA0-A79A-C434F35F5255}" type="slidenum">
              <a:rPr lang="tr-TR" altLang="tr-TR"/>
              <a:pPr>
                <a:spcBef>
                  <a:spcPct val="0"/>
                </a:spcBef>
              </a:pPr>
              <a:t>11</a:t>
            </a:fld>
            <a:endParaRPr lang="tr-TR" altLang="tr-TR"/>
          </a:p>
        </p:txBody>
      </p:sp>
      <p:sp>
        <p:nvSpPr>
          <p:cNvPr id="20483" name="Rectangle 2">
            <a:extLst>
              <a:ext uri="{FF2B5EF4-FFF2-40B4-BE49-F238E27FC236}">
                <a16:creationId xmlns:a16="http://schemas.microsoft.com/office/drawing/2014/main" id="{5DF496A1-6B6F-4CFB-AC55-B61987B4DBE7}"/>
              </a:ext>
            </a:extLst>
          </p:cNvPr>
          <p:cNvSpPr>
            <a:spLocks noRot="1" noChangeArrowheads="1" noTextEdit="1"/>
          </p:cNvSpPr>
          <p:nvPr>
            <p:ph type="sldImg"/>
          </p:nvPr>
        </p:nvSpPr>
        <p:spPr>
          <a:ln/>
        </p:spPr>
      </p:sp>
      <p:sp>
        <p:nvSpPr>
          <p:cNvPr id="20484" name="Rectangle 3">
            <a:extLst>
              <a:ext uri="{FF2B5EF4-FFF2-40B4-BE49-F238E27FC236}">
                <a16:creationId xmlns:a16="http://schemas.microsoft.com/office/drawing/2014/main" id="{5D3E12CF-B7B4-44F4-B578-AEFC78D7D3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B6A1A953-5ABC-48B7-88E5-96D97CEBC7F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0285AA3-1190-44F6-8A41-CB91008482FF}" type="slidenum">
              <a:rPr lang="tr-TR" altLang="tr-TR"/>
              <a:pPr>
                <a:spcBef>
                  <a:spcPct val="0"/>
                </a:spcBef>
              </a:pPr>
              <a:t>12</a:t>
            </a:fld>
            <a:endParaRPr lang="tr-TR" altLang="tr-TR"/>
          </a:p>
        </p:txBody>
      </p:sp>
      <p:sp>
        <p:nvSpPr>
          <p:cNvPr id="22531" name="Rectangle 2">
            <a:extLst>
              <a:ext uri="{FF2B5EF4-FFF2-40B4-BE49-F238E27FC236}">
                <a16:creationId xmlns:a16="http://schemas.microsoft.com/office/drawing/2014/main" id="{75AE2819-E0F2-4BF4-B8BC-2445595B58EA}"/>
              </a:ext>
            </a:extLst>
          </p:cNvPr>
          <p:cNvSpPr>
            <a:spLocks noRot="1" noChangeArrowheads="1" noTextEdit="1"/>
          </p:cNvSpPr>
          <p:nvPr>
            <p:ph type="sldImg"/>
          </p:nvPr>
        </p:nvSpPr>
        <p:spPr>
          <a:ln/>
        </p:spPr>
      </p:sp>
      <p:sp>
        <p:nvSpPr>
          <p:cNvPr id="22532" name="Rectangle 3">
            <a:extLst>
              <a:ext uri="{FF2B5EF4-FFF2-40B4-BE49-F238E27FC236}">
                <a16:creationId xmlns:a16="http://schemas.microsoft.com/office/drawing/2014/main" id="{522AE14C-7810-4049-A591-0D21478A0CB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42C43211-2A15-4BCF-8147-5355BB04D3D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0F741CF-BF18-4964-AE03-2FD381B929EC}" type="slidenum">
              <a:rPr lang="tr-TR" altLang="tr-TR"/>
              <a:pPr>
                <a:spcBef>
                  <a:spcPct val="0"/>
                </a:spcBef>
              </a:pPr>
              <a:t>15</a:t>
            </a:fld>
            <a:endParaRPr lang="tr-TR" altLang="tr-TR"/>
          </a:p>
        </p:txBody>
      </p:sp>
      <p:sp>
        <p:nvSpPr>
          <p:cNvPr id="26627" name="Rectangle 2">
            <a:extLst>
              <a:ext uri="{FF2B5EF4-FFF2-40B4-BE49-F238E27FC236}">
                <a16:creationId xmlns:a16="http://schemas.microsoft.com/office/drawing/2014/main" id="{475D3626-2C13-4D8D-B20B-751CDB63AEAE}"/>
              </a:ext>
            </a:extLst>
          </p:cNvPr>
          <p:cNvSpPr>
            <a:spLocks noRot="1" noChangeArrowheads="1" noTextEdit="1"/>
          </p:cNvSpPr>
          <p:nvPr>
            <p:ph type="sldImg"/>
          </p:nvPr>
        </p:nvSpPr>
        <p:spPr>
          <a:ln/>
        </p:spPr>
      </p:sp>
      <p:sp>
        <p:nvSpPr>
          <p:cNvPr id="26628" name="Rectangle 3">
            <a:extLst>
              <a:ext uri="{FF2B5EF4-FFF2-40B4-BE49-F238E27FC236}">
                <a16:creationId xmlns:a16="http://schemas.microsoft.com/office/drawing/2014/main" id="{CBD376C9-1033-4BF1-9389-2065345454D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743E21AD-70D1-44BD-96A0-9386A6DD89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1015F8D-E52F-4664-A122-17F69A774795}" type="slidenum">
              <a:rPr lang="tr-TR" altLang="tr-TR"/>
              <a:pPr>
                <a:spcBef>
                  <a:spcPct val="0"/>
                </a:spcBef>
              </a:pPr>
              <a:t>16</a:t>
            </a:fld>
            <a:endParaRPr lang="tr-TR" altLang="tr-TR"/>
          </a:p>
        </p:txBody>
      </p:sp>
      <p:sp>
        <p:nvSpPr>
          <p:cNvPr id="28675" name="Rectangle 2">
            <a:extLst>
              <a:ext uri="{FF2B5EF4-FFF2-40B4-BE49-F238E27FC236}">
                <a16:creationId xmlns:a16="http://schemas.microsoft.com/office/drawing/2014/main" id="{E4A16425-3EB3-480C-A2DD-32D67EA855C4}"/>
              </a:ext>
            </a:extLst>
          </p:cNvPr>
          <p:cNvSpPr>
            <a:spLocks noRot="1" noChangeArrowheads="1" noTextEdit="1"/>
          </p:cNvSpPr>
          <p:nvPr>
            <p:ph type="sldImg"/>
          </p:nvPr>
        </p:nvSpPr>
        <p:spPr>
          <a:ln/>
        </p:spPr>
      </p:sp>
      <p:sp>
        <p:nvSpPr>
          <p:cNvPr id="28676" name="Rectangle 3">
            <a:extLst>
              <a:ext uri="{FF2B5EF4-FFF2-40B4-BE49-F238E27FC236}">
                <a16:creationId xmlns:a16="http://schemas.microsoft.com/office/drawing/2014/main" id="{4F937013-6A4B-414B-B2EB-EAE4E87F5D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98E8E87A-77B9-4629-A931-1A9E4DB54866}"/>
              </a:ext>
            </a:extLst>
          </p:cNvPr>
          <p:cNvGrpSpPr>
            <a:grpSpLocks/>
          </p:cNvGrpSpPr>
          <p:nvPr/>
        </p:nvGrpSpPr>
        <p:grpSpPr bwMode="auto">
          <a:xfrm>
            <a:off x="0" y="0"/>
            <a:ext cx="8763000" cy="5943600"/>
            <a:chOff x="0" y="0"/>
            <a:chExt cx="5520" cy="3744"/>
          </a:xfrm>
        </p:grpSpPr>
        <p:sp>
          <p:nvSpPr>
            <p:cNvPr id="5" name="Rectangle 3">
              <a:extLst>
                <a:ext uri="{FF2B5EF4-FFF2-40B4-BE49-F238E27FC236}">
                  <a16:creationId xmlns:a16="http://schemas.microsoft.com/office/drawing/2014/main" id="{93132380-9178-4EBB-BE3A-9DE64DFA0611}"/>
                </a:ext>
              </a:extLst>
            </p:cNvPr>
            <p:cNvSpPr>
              <a:spLocks noChangeArrowheads="1"/>
            </p:cNvSpPr>
            <p:nvPr/>
          </p:nvSpPr>
          <p:spPr bwMode="auto">
            <a:xfrm>
              <a:off x="0" y="0"/>
              <a:ext cx="1104" cy="3072"/>
            </a:xfrm>
            <a:prstGeom prst="rect">
              <a:avLst/>
            </a:prstGeom>
            <a:solidFill>
              <a:schemeClr val="accent1"/>
            </a:solidFill>
            <a:ln>
              <a:noFill/>
            </a:ln>
          </p:spPr>
          <p:txBody>
            <a:bodyPr wrap="none" anchor="ctr"/>
            <a:lstStyle>
              <a:lvl1pPr eaLnBrk="0" hangingPunct="0">
                <a:defRPr>
                  <a:solidFill>
                    <a:schemeClr val="tx1"/>
                  </a:solidFill>
                  <a:latin typeface="Vivaldi" panose="03020602050506090804" pitchFamily="66" charset="0"/>
                </a:defRPr>
              </a:lvl1pPr>
              <a:lvl2pPr marL="742950" indent="-285750" eaLnBrk="0" hangingPunct="0">
                <a:defRPr>
                  <a:solidFill>
                    <a:schemeClr val="tx1"/>
                  </a:solidFill>
                  <a:latin typeface="Vivaldi" panose="03020602050506090804" pitchFamily="66" charset="0"/>
                </a:defRPr>
              </a:lvl2pPr>
              <a:lvl3pPr marL="1143000" indent="-228600" eaLnBrk="0" hangingPunct="0">
                <a:defRPr>
                  <a:solidFill>
                    <a:schemeClr val="tx1"/>
                  </a:solidFill>
                  <a:latin typeface="Vivaldi" panose="03020602050506090804" pitchFamily="66" charset="0"/>
                </a:defRPr>
              </a:lvl3pPr>
              <a:lvl4pPr marL="1600200" indent="-228600" eaLnBrk="0" hangingPunct="0">
                <a:defRPr>
                  <a:solidFill>
                    <a:schemeClr val="tx1"/>
                  </a:solidFill>
                  <a:latin typeface="Vivaldi" panose="03020602050506090804" pitchFamily="66" charset="0"/>
                </a:defRPr>
              </a:lvl4pPr>
              <a:lvl5pPr marL="2057400" indent="-228600" eaLnBrk="0" hangingPunct="0">
                <a:defRPr>
                  <a:solidFill>
                    <a:schemeClr val="tx1"/>
                  </a:solidFill>
                  <a:latin typeface="Vivaldi" panose="03020602050506090804" pitchFamily="66" charset="0"/>
                </a:defRPr>
              </a:lvl5pPr>
              <a:lvl6pPr marL="2514600" indent="-228600" eaLnBrk="0" fontAlgn="base" hangingPunct="0">
                <a:spcBef>
                  <a:spcPct val="0"/>
                </a:spcBef>
                <a:spcAft>
                  <a:spcPct val="0"/>
                </a:spcAft>
                <a:defRPr>
                  <a:solidFill>
                    <a:schemeClr val="tx1"/>
                  </a:solidFill>
                  <a:latin typeface="Vivaldi" panose="03020602050506090804" pitchFamily="66" charset="0"/>
                </a:defRPr>
              </a:lvl6pPr>
              <a:lvl7pPr marL="2971800" indent="-228600" eaLnBrk="0" fontAlgn="base" hangingPunct="0">
                <a:spcBef>
                  <a:spcPct val="0"/>
                </a:spcBef>
                <a:spcAft>
                  <a:spcPct val="0"/>
                </a:spcAft>
                <a:defRPr>
                  <a:solidFill>
                    <a:schemeClr val="tx1"/>
                  </a:solidFill>
                  <a:latin typeface="Vivaldi" panose="03020602050506090804" pitchFamily="66" charset="0"/>
                </a:defRPr>
              </a:lvl7pPr>
              <a:lvl8pPr marL="3429000" indent="-228600" eaLnBrk="0" fontAlgn="base" hangingPunct="0">
                <a:spcBef>
                  <a:spcPct val="0"/>
                </a:spcBef>
                <a:spcAft>
                  <a:spcPct val="0"/>
                </a:spcAft>
                <a:defRPr>
                  <a:solidFill>
                    <a:schemeClr val="tx1"/>
                  </a:solidFill>
                  <a:latin typeface="Vivaldi" panose="03020602050506090804" pitchFamily="66" charset="0"/>
                </a:defRPr>
              </a:lvl8pPr>
              <a:lvl9pPr marL="3886200" indent="-228600" eaLnBrk="0" fontAlgn="base" hangingPunct="0">
                <a:spcBef>
                  <a:spcPct val="0"/>
                </a:spcBef>
                <a:spcAft>
                  <a:spcPct val="0"/>
                </a:spcAft>
                <a:defRPr>
                  <a:solidFill>
                    <a:schemeClr val="tx1"/>
                  </a:solidFill>
                  <a:latin typeface="Vivaldi" panose="03020602050506090804" pitchFamily="66" charset="0"/>
                </a:defRPr>
              </a:lvl9pPr>
            </a:lstStyle>
            <a:p>
              <a:pPr algn="ctr" eaLnBrk="1" hangingPunct="1">
                <a:defRPr/>
              </a:pPr>
              <a:endParaRPr lang="tr-TR" altLang="tr-TR" sz="2400">
                <a:latin typeface="Times New Roman" panose="02020603050405020304" pitchFamily="18" charset="0"/>
              </a:endParaRPr>
            </a:p>
          </p:txBody>
        </p:sp>
        <p:grpSp>
          <p:nvGrpSpPr>
            <p:cNvPr id="6" name="Group 4">
              <a:extLst>
                <a:ext uri="{FF2B5EF4-FFF2-40B4-BE49-F238E27FC236}">
                  <a16:creationId xmlns:a16="http://schemas.microsoft.com/office/drawing/2014/main" id="{D5D1D5E7-8B13-4865-A18E-AEF573147865}"/>
                </a:ext>
              </a:extLst>
            </p:cNvPr>
            <p:cNvGrpSpPr>
              <a:grpSpLocks/>
            </p:cNvGrpSpPr>
            <p:nvPr userDrawn="1"/>
          </p:nvGrpSpPr>
          <p:grpSpPr bwMode="auto">
            <a:xfrm>
              <a:off x="0" y="2208"/>
              <a:ext cx="5520" cy="1536"/>
              <a:chOff x="0" y="2208"/>
              <a:chExt cx="5520" cy="1536"/>
            </a:xfrm>
          </p:grpSpPr>
          <p:sp>
            <p:nvSpPr>
              <p:cNvPr id="10" name="Rectangle 5">
                <a:extLst>
                  <a:ext uri="{FF2B5EF4-FFF2-40B4-BE49-F238E27FC236}">
                    <a16:creationId xmlns:a16="http://schemas.microsoft.com/office/drawing/2014/main" id="{88D891FC-A491-4CEA-8A85-EE4046C946F1}"/>
                  </a:ext>
                </a:extLst>
              </p:cNvPr>
              <p:cNvSpPr>
                <a:spLocks noChangeArrowheads="1"/>
              </p:cNvSpPr>
              <p:nvPr/>
            </p:nvSpPr>
            <p:spPr bwMode="ltGray">
              <a:xfrm>
                <a:off x="624" y="2208"/>
                <a:ext cx="4896" cy="1536"/>
              </a:xfrm>
              <a:prstGeom prst="rect">
                <a:avLst/>
              </a:prstGeom>
              <a:solidFill>
                <a:schemeClr val="bg2"/>
              </a:solidFill>
              <a:ln>
                <a:noFill/>
              </a:ln>
            </p:spPr>
            <p:txBody>
              <a:bodyPr wrap="none" anchor="ctr"/>
              <a:lstStyle>
                <a:lvl1pPr eaLnBrk="0" hangingPunct="0">
                  <a:defRPr>
                    <a:solidFill>
                      <a:schemeClr val="tx1"/>
                    </a:solidFill>
                    <a:latin typeface="Vivaldi" panose="03020602050506090804" pitchFamily="66" charset="0"/>
                  </a:defRPr>
                </a:lvl1pPr>
                <a:lvl2pPr marL="742950" indent="-285750" eaLnBrk="0" hangingPunct="0">
                  <a:defRPr>
                    <a:solidFill>
                      <a:schemeClr val="tx1"/>
                    </a:solidFill>
                    <a:latin typeface="Vivaldi" panose="03020602050506090804" pitchFamily="66" charset="0"/>
                  </a:defRPr>
                </a:lvl2pPr>
                <a:lvl3pPr marL="1143000" indent="-228600" eaLnBrk="0" hangingPunct="0">
                  <a:defRPr>
                    <a:solidFill>
                      <a:schemeClr val="tx1"/>
                    </a:solidFill>
                    <a:latin typeface="Vivaldi" panose="03020602050506090804" pitchFamily="66" charset="0"/>
                  </a:defRPr>
                </a:lvl3pPr>
                <a:lvl4pPr marL="1600200" indent="-228600" eaLnBrk="0" hangingPunct="0">
                  <a:defRPr>
                    <a:solidFill>
                      <a:schemeClr val="tx1"/>
                    </a:solidFill>
                    <a:latin typeface="Vivaldi" panose="03020602050506090804" pitchFamily="66" charset="0"/>
                  </a:defRPr>
                </a:lvl4pPr>
                <a:lvl5pPr marL="2057400" indent="-228600" eaLnBrk="0" hangingPunct="0">
                  <a:defRPr>
                    <a:solidFill>
                      <a:schemeClr val="tx1"/>
                    </a:solidFill>
                    <a:latin typeface="Vivaldi" panose="03020602050506090804" pitchFamily="66" charset="0"/>
                  </a:defRPr>
                </a:lvl5pPr>
                <a:lvl6pPr marL="2514600" indent="-228600" eaLnBrk="0" fontAlgn="base" hangingPunct="0">
                  <a:spcBef>
                    <a:spcPct val="0"/>
                  </a:spcBef>
                  <a:spcAft>
                    <a:spcPct val="0"/>
                  </a:spcAft>
                  <a:defRPr>
                    <a:solidFill>
                      <a:schemeClr val="tx1"/>
                    </a:solidFill>
                    <a:latin typeface="Vivaldi" panose="03020602050506090804" pitchFamily="66" charset="0"/>
                  </a:defRPr>
                </a:lvl6pPr>
                <a:lvl7pPr marL="2971800" indent="-228600" eaLnBrk="0" fontAlgn="base" hangingPunct="0">
                  <a:spcBef>
                    <a:spcPct val="0"/>
                  </a:spcBef>
                  <a:spcAft>
                    <a:spcPct val="0"/>
                  </a:spcAft>
                  <a:defRPr>
                    <a:solidFill>
                      <a:schemeClr val="tx1"/>
                    </a:solidFill>
                    <a:latin typeface="Vivaldi" panose="03020602050506090804" pitchFamily="66" charset="0"/>
                  </a:defRPr>
                </a:lvl7pPr>
                <a:lvl8pPr marL="3429000" indent="-228600" eaLnBrk="0" fontAlgn="base" hangingPunct="0">
                  <a:spcBef>
                    <a:spcPct val="0"/>
                  </a:spcBef>
                  <a:spcAft>
                    <a:spcPct val="0"/>
                  </a:spcAft>
                  <a:defRPr>
                    <a:solidFill>
                      <a:schemeClr val="tx1"/>
                    </a:solidFill>
                    <a:latin typeface="Vivaldi" panose="03020602050506090804" pitchFamily="66" charset="0"/>
                  </a:defRPr>
                </a:lvl8pPr>
                <a:lvl9pPr marL="3886200" indent="-228600" eaLnBrk="0" fontAlgn="base" hangingPunct="0">
                  <a:spcBef>
                    <a:spcPct val="0"/>
                  </a:spcBef>
                  <a:spcAft>
                    <a:spcPct val="0"/>
                  </a:spcAft>
                  <a:defRPr>
                    <a:solidFill>
                      <a:schemeClr val="tx1"/>
                    </a:solidFill>
                    <a:latin typeface="Vivaldi" panose="03020602050506090804" pitchFamily="66" charset="0"/>
                  </a:defRPr>
                </a:lvl9pPr>
              </a:lstStyle>
              <a:p>
                <a:pPr algn="ctr" eaLnBrk="1" hangingPunct="1">
                  <a:defRPr/>
                </a:pPr>
                <a:endParaRPr lang="tr-TR" altLang="tr-TR" sz="2400">
                  <a:latin typeface="Times New Roman" panose="02020603050405020304" pitchFamily="18" charset="0"/>
                </a:endParaRPr>
              </a:p>
            </p:txBody>
          </p:sp>
          <p:sp>
            <p:nvSpPr>
              <p:cNvPr id="11" name="Rectangle 6">
                <a:extLst>
                  <a:ext uri="{FF2B5EF4-FFF2-40B4-BE49-F238E27FC236}">
                    <a16:creationId xmlns:a16="http://schemas.microsoft.com/office/drawing/2014/main" id="{E376A466-84EC-49A6-9557-7C5D9768F6C4}"/>
                  </a:ext>
                </a:extLst>
              </p:cNvPr>
              <p:cNvSpPr>
                <a:spLocks noChangeArrowheads="1"/>
              </p:cNvSpPr>
              <p:nvPr/>
            </p:nvSpPr>
            <p:spPr bwMode="white">
              <a:xfrm>
                <a:off x="654" y="2352"/>
                <a:ext cx="4818" cy="1347"/>
              </a:xfrm>
              <a:prstGeom prst="rect">
                <a:avLst/>
              </a:prstGeom>
              <a:solidFill>
                <a:schemeClr val="bg1"/>
              </a:solidFill>
              <a:ln>
                <a:noFill/>
              </a:ln>
            </p:spPr>
            <p:txBody>
              <a:bodyPr wrap="none" anchor="ctr"/>
              <a:lstStyle>
                <a:lvl1pPr eaLnBrk="0" hangingPunct="0">
                  <a:defRPr>
                    <a:solidFill>
                      <a:schemeClr val="tx1"/>
                    </a:solidFill>
                    <a:latin typeface="Vivaldi" panose="03020602050506090804" pitchFamily="66" charset="0"/>
                  </a:defRPr>
                </a:lvl1pPr>
                <a:lvl2pPr marL="742950" indent="-285750" eaLnBrk="0" hangingPunct="0">
                  <a:defRPr>
                    <a:solidFill>
                      <a:schemeClr val="tx1"/>
                    </a:solidFill>
                    <a:latin typeface="Vivaldi" panose="03020602050506090804" pitchFamily="66" charset="0"/>
                  </a:defRPr>
                </a:lvl2pPr>
                <a:lvl3pPr marL="1143000" indent="-228600" eaLnBrk="0" hangingPunct="0">
                  <a:defRPr>
                    <a:solidFill>
                      <a:schemeClr val="tx1"/>
                    </a:solidFill>
                    <a:latin typeface="Vivaldi" panose="03020602050506090804" pitchFamily="66" charset="0"/>
                  </a:defRPr>
                </a:lvl3pPr>
                <a:lvl4pPr marL="1600200" indent="-228600" eaLnBrk="0" hangingPunct="0">
                  <a:defRPr>
                    <a:solidFill>
                      <a:schemeClr val="tx1"/>
                    </a:solidFill>
                    <a:latin typeface="Vivaldi" panose="03020602050506090804" pitchFamily="66" charset="0"/>
                  </a:defRPr>
                </a:lvl4pPr>
                <a:lvl5pPr marL="2057400" indent="-228600" eaLnBrk="0" hangingPunct="0">
                  <a:defRPr>
                    <a:solidFill>
                      <a:schemeClr val="tx1"/>
                    </a:solidFill>
                    <a:latin typeface="Vivaldi" panose="03020602050506090804" pitchFamily="66" charset="0"/>
                  </a:defRPr>
                </a:lvl5pPr>
                <a:lvl6pPr marL="2514600" indent="-228600" eaLnBrk="0" fontAlgn="base" hangingPunct="0">
                  <a:spcBef>
                    <a:spcPct val="0"/>
                  </a:spcBef>
                  <a:spcAft>
                    <a:spcPct val="0"/>
                  </a:spcAft>
                  <a:defRPr>
                    <a:solidFill>
                      <a:schemeClr val="tx1"/>
                    </a:solidFill>
                    <a:latin typeface="Vivaldi" panose="03020602050506090804" pitchFamily="66" charset="0"/>
                  </a:defRPr>
                </a:lvl6pPr>
                <a:lvl7pPr marL="2971800" indent="-228600" eaLnBrk="0" fontAlgn="base" hangingPunct="0">
                  <a:spcBef>
                    <a:spcPct val="0"/>
                  </a:spcBef>
                  <a:spcAft>
                    <a:spcPct val="0"/>
                  </a:spcAft>
                  <a:defRPr>
                    <a:solidFill>
                      <a:schemeClr val="tx1"/>
                    </a:solidFill>
                    <a:latin typeface="Vivaldi" panose="03020602050506090804" pitchFamily="66" charset="0"/>
                  </a:defRPr>
                </a:lvl7pPr>
                <a:lvl8pPr marL="3429000" indent="-228600" eaLnBrk="0" fontAlgn="base" hangingPunct="0">
                  <a:spcBef>
                    <a:spcPct val="0"/>
                  </a:spcBef>
                  <a:spcAft>
                    <a:spcPct val="0"/>
                  </a:spcAft>
                  <a:defRPr>
                    <a:solidFill>
                      <a:schemeClr val="tx1"/>
                    </a:solidFill>
                    <a:latin typeface="Vivaldi" panose="03020602050506090804" pitchFamily="66" charset="0"/>
                  </a:defRPr>
                </a:lvl8pPr>
                <a:lvl9pPr marL="3886200" indent="-228600" eaLnBrk="0" fontAlgn="base" hangingPunct="0">
                  <a:spcBef>
                    <a:spcPct val="0"/>
                  </a:spcBef>
                  <a:spcAft>
                    <a:spcPct val="0"/>
                  </a:spcAft>
                  <a:defRPr>
                    <a:solidFill>
                      <a:schemeClr val="tx1"/>
                    </a:solidFill>
                    <a:latin typeface="Vivaldi" panose="03020602050506090804" pitchFamily="66" charset="0"/>
                  </a:defRPr>
                </a:lvl9pPr>
              </a:lstStyle>
              <a:p>
                <a:pPr algn="ctr" eaLnBrk="1" hangingPunct="1">
                  <a:defRPr/>
                </a:pPr>
                <a:endParaRPr lang="tr-TR" altLang="tr-TR" sz="2400">
                  <a:latin typeface="Times New Roman" panose="02020603050405020304" pitchFamily="18" charset="0"/>
                </a:endParaRPr>
              </a:p>
            </p:txBody>
          </p:sp>
          <p:sp>
            <p:nvSpPr>
              <p:cNvPr id="12" name="Line 7">
                <a:extLst>
                  <a:ext uri="{FF2B5EF4-FFF2-40B4-BE49-F238E27FC236}">
                    <a16:creationId xmlns:a16="http://schemas.microsoft.com/office/drawing/2014/main" id="{AE13A6D9-857D-40D9-90DB-BEDB2D78AF35}"/>
                  </a:ext>
                </a:extLst>
              </p:cNvPr>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lstStyle/>
              <a:p>
                <a:endParaRPr lang="tr-TR"/>
              </a:p>
            </p:txBody>
          </p:sp>
        </p:grpSp>
        <p:grpSp>
          <p:nvGrpSpPr>
            <p:cNvPr id="7" name="Group 8">
              <a:extLst>
                <a:ext uri="{FF2B5EF4-FFF2-40B4-BE49-F238E27FC236}">
                  <a16:creationId xmlns:a16="http://schemas.microsoft.com/office/drawing/2014/main" id="{5AE2B65C-0CE1-43E3-88CC-976866B95939}"/>
                </a:ext>
              </a:extLst>
            </p:cNvPr>
            <p:cNvGrpSpPr>
              <a:grpSpLocks/>
            </p:cNvGrpSpPr>
            <p:nvPr userDrawn="1"/>
          </p:nvGrpSpPr>
          <p:grpSpPr bwMode="auto">
            <a:xfrm>
              <a:off x="400" y="336"/>
              <a:ext cx="5088" cy="192"/>
              <a:chOff x="400" y="336"/>
              <a:chExt cx="5088" cy="192"/>
            </a:xfrm>
          </p:grpSpPr>
          <p:sp>
            <p:nvSpPr>
              <p:cNvPr id="8" name="Rectangle 9">
                <a:extLst>
                  <a:ext uri="{FF2B5EF4-FFF2-40B4-BE49-F238E27FC236}">
                    <a16:creationId xmlns:a16="http://schemas.microsoft.com/office/drawing/2014/main" id="{C5211EBA-1FFD-486B-A0B1-8E82DF1F43E2}"/>
                  </a:ext>
                </a:extLst>
              </p:cNvPr>
              <p:cNvSpPr>
                <a:spLocks noChangeArrowheads="1"/>
              </p:cNvSpPr>
              <p:nvPr/>
            </p:nvSpPr>
            <p:spPr bwMode="auto">
              <a:xfrm>
                <a:off x="3952" y="336"/>
                <a:ext cx="1536" cy="192"/>
              </a:xfrm>
              <a:prstGeom prst="rect">
                <a:avLst/>
              </a:prstGeom>
              <a:solidFill>
                <a:schemeClr val="folHlink"/>
              </a:solidFill>
              <a:ln>
                <a:noFill/>
              </a:ln>
            </p:spPr>
            <p:txBody>
              <a:bodyPr wrap="none" anchor="ctr"/>
              <a:lstStyle>
                <a:lvl1pPr eaLnBrk="0" hangingPunct="0">
                  <a:defRPr>
                    <a:solidFill>
                      <a:schemeClr val="tx1"/>
                    </a:solidFill>
                    <a:latin typeface="Vivaldi" panose="03020602050506090804" pitchFamily="66" charset="0"/>
                  </a:defRPr>
                </a:lvl1pPr>
                <a:lvl2pPr marL="742950" indent="-285750" eaLnBrk="0" hangingPunct="0">
                  <a:defRPr>
                    <a:solidFill>
                      <a:schemeClr val="tx1"/>
                    </a:solidFill>
                    <a:latin typeface="Vivaldi" panose="03020602050506090804" pitchFamily="66" charset="0"/>
                  </a:defRPr>
                </a:lvl2pPr>
                <a:lvl3pPr marL="1143000" indent="-228600" eaLnBrk="0" hangingPunct="0">
                  <a:defRPr>
                    <a:solidFill>
                      <a:schemeClr val="tx1"/>
                    </a:solidFill>
                    <a:latin typeface="Vivaldi" panose="03020602050506090804" pitchFamily="66" charset="0"/>
                  </a:defRPr>
                </a:lvl3pPr>
                <a:lvl4pPr marL="1600200" indent="-228600" eaLnBrk="0" hangingPunct="0">
                  <a:defRPr>
                    <a:solidFill>
                      <a:schemeClr val="tx1"/>
                    </a:solidFill>
                    <a:latin typeface="Vivaldi" panose="03020602050506090804" pitchFamily="66" charset="0"/>
                  </a:defRPr>
                </a:lvl4pPr>
                <a:lvl5pPr marL="2057400" indent="-228600" eaLnBrk="0" hangingPunct="0">
                  <a:defRPr>
                    <a:solidFill>
                      <a:schemeClr val="tx1"/>
                    </a:solidFill>
                    <a:latin typeface="Vivaldi" panose="03020602050506090804" pitchFamily="66" charset="0"/>
                  </a:defRPr>
                </a:lvl5pPr>
                <a:lvl6pPr marL="2514600" indent="-228600" eaLnBrk="0" fontAlgn="base" hangingPunct="0">
                  <a:spcBef>
                    <a:spcPct val="0"/>
                  </a:spcBef>
                  <a:spcAft>
                    <a:spcPct val="0"/>
                  </a:spcAft>
                  <a:defRPr>
                    <a:solidFill>
                      <a:schemeClr val="tx1"/>
                    </a:solidFill>
                    <a:latin typeface="Vivaldi" panose="03020602050506090804" pitchFamily="66" charset="0"/>
                  </a:defRPr>
                </a:lvl6pPr>
                <a:lvl7pPr marL="2971800" indent="-228600" eaLnBrk="0" fontAlgn="base" hangingPunct="0">
                  <a:spcBef>
                    <a:spcPct val="0"/>
                  </a:spcBef>
                  <a:spcAft>
                    <a:spcPct val="0"/>
                  </a:spcAft>
                  <a:defRPr>
                    <a:solidFill>
                      <a:schemeClr val="tx1"/>
                    </a:solidFill>
                    <a:latin typeface="Vivaldi" panose="03020602050506090804" pitchFamily="66" charset="0"/>
                  </a:defRPr>
                </a:lvl7pPr>
                <a:lvl8pPr marL="3429000" indent="-228600" eaLnBrk="0" fontAlgn="base" hangingPunct="0">
                  <a:spcBef>
                    <a:spcPct val="0"/>
                  </a:spcBef>
                  <a:spcAft>
                    <a:spcPct val="0"/>
                  </a:spcAft>
                  <a:defRPr>
                    <a:solidFill>
                      <a:schemeClr val="tx1"/>
                    </a:solidFill>
                    <a:latin typeface="Vivaldi" panose="03020602050506090804" pitchFamily="66" charset="0"/>
                  </a:defRPr>
                </a:lvl8pPr>
                <a:lvl9pPr marL="3886200" indent="-228600" eaLnBrk="0" fontAlgn="base" hangingPunct="0">
                  <a:spcBef>
                    <a:spcPct val="0"/>
                  </a:spcBef>
                  <a:spcAft>
                    <a:spcPct val="0"/>
                  </a:spcAft>
                  <a:defRPr>
                    <a:solidFill>
                      <a:schemeClr val="tx1"/>
                    </a:solidFill>
                    <a:latin typeface="Vivaldi" panose="03020602050506090804" pitchFamily="66" charset="0"/>
                  </a:defRPr>
                </a:lvl9pPr>
              </a:lstStyle>
              <a:p>
                <a:pPr algn="ctr" eaLnBrk="1" hangingPunct="1">
                  <a:defRPr/>
                </a:pPr>
                <a:endParaRPr lang="tr-TR" altLang="tr-TR" sz="2400">
                  <a:latin typeface="Times New Roman" panose="02020603050405020304" pitchFamily="18" charset="0"/>
                </a:endParaRPr>
              </a:p>
            </p:txBody>
          </p:sp>
          <p:sp>
            <p:nvSpPr>
              <p:cNvPr id="9" name="Line 10">
                <a:extLst>
                  <a:ext uri="{FF2B5EF4-FFF2-40B4-BE49-F238E27FC236}">
                    <a16:creationId xmlns:a16="http://schemas.microsoft.com/office/drawing/2014/main" id="{B7A99DFD-9F0D-42FB-9533-3805CB9101FB}"/>
                  </a:ext>
                </a:extLst>
              </p:cNvPr>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tr-TR"/>
              </a:p>
            </p:txBody>
          </p:sp>
        </p:grpSp>
      </p:grpSp>
      <p:sp>
        <p:nvSpPr>
          <p:cNvPr id="16395" name="Rectangle 11"/>
          <p:cNvSpPr>
            <a:spLocks noGrp="1" noChangeArrowheads="1"/>
          </p:cNvSpPr>
          <p:nvPr>
            <p:ph type="ctrTitle"/>
          </p:nvPr>
        </p:nvSpPr>
        <p:spPr>
          <a:xfrm>
            <a:off x="2057400" y="1143000"/>
            <a:ext cx="6629400" cy="2209800"/>
          </a:xfrm>
        </p:spPr>
        <p:txBody>
          <a:bodyPr/>
          <a:lstStyle>
            <a:lvl1pPr>
              <a:defRPr sz="4800"/>
            </a:lvl1pPr>
          </a:lstStyle>
          <a:p>
            <a:r>
              <a:rPr lang="tr-TR"/>
              <a:t>Asıl başlık stili için tıklatın</a:t>
            </a:r>
          </a:p>
        </p:txBody>
      </p:sp>
      <p:sp>
        <p:nvSpPr>
          <p:cNvPr id="1639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tr-TR"/>
              <a:t>Asıl alt başlık stilini düzenlemek için tıklatın</a:t>
            </a:r>
          </a:p>
        </p:txBody>
      </p:sp>
      <p:sp>
        <p:nvSpPr>
          <p:cNvPr id="13" name="Rectangle 13">
            <a:extLst>
              <a:ext uri="{FF2B5EF4-FFF2-40B4-BE49-F238E27FC236}">
                <a16:creationId xmlns:a16="http://schemas.microsoft.com/office/drawing/2014/main" id="{DE061697-7998-4CE1-8729-0261F4FF272E}"/>
              </a:ext>
            </a:extLst>
          </p:cNvPr>
          <p:cNvSpPr>
            <a:spLocks noGrp="1" noChangeArrowheads="1"/>
          </p:cNvSpPr>
          <p:nvPr>
            <p:ph type="dt" sz="half" idx="10"/>
          </p:nvPr>
        </p:nvSpPr>
        <p:spPr>
          <a:xfrm>
            <a:off x="912813" y="6251575"/>
            <a:ext cx="1905000" cy="457200"/>
          </a:xfrm>
        </p:spPr>
        <p:txBody>
          <a:bodyPr/>
          <a:lstStyle>
            <a:lvl1pPr>
              <a:defRPr/>
            </a:lvl1pPr>
          </a:lstStyle>
          <a:p>
            <a:pPr>
              <a:defRPr/>
            </a:pPr>
            <a:endParaRPr lang="tr-TR"/>
          </a:p>
        </p:txBody>
      </p:sp>
      <p:sp>
        <p:nvSpPr>
          <p:cNvPr id="14" name="Rectangle 14">
            <a:extLst>
              <a:ext uri="{FF2B5EF4-FFF2-40B4-BE49-F238E27FC236}">
                <a16:creationId xmlns:a16="http://schemas.microsoft.com/office/drawing/2014/main" id="{8173D8A1-1436-4360-A09E-69819ABC2374}"/>
              </a:ext>
            </a:extLst>
          </p:cNvPr>
          <p:cNvSpPr>
            <a:spLocks noGrp="1" noChangeArrowheads="1"/>
          </p:cNvSpPr>
          <p:nvPr>
            <p:ph type="ftr" sz="quarter" idx="11"/>
          </p:nvPr>
        </p:nvSpPr>
        <p:spPr>
          <a:xfrm>
            <a:off x="3354388" y="6248400"/>
            <a:ext cx="2895600" cy="457200"/>
          </a:xfrm>
        </p:spPr>
        <p:txBody>
          <a:bodyPr/>
          <a:lstStyle>
            <a:lvl1pPr>
              <a:defRPr/>
            </a:lvl1pPr>
          </a:lstStyle>
          <a:p>
            <a:pPr>
              <a:defRPr/>
            </a:pPr>
            <a:r>
              <a:rPr lang="tr-TR"/>
              <a:t>Yapısal Nitelikler</a:t>
            </a:r>
          </a:p>
        </p:txBody>
      </p:sp>
      <p:sp>
        <p:nvSpPr>
          <p:cNvPr id="15" name="Rectangle 15">
            <a:extLst>
              <a:ext uri="{FF2B5EF4-FFF2-40B4-BE49-F238E27FC236}">
                <a16:creationId xmlns:a16="http://schemas.microsoft.com/office/drawing/2014/main" id="{4E5F81E9-81F7-4E51-8C30-6A1C3F8E85FC}"/>
              </a:ext>
            </a:extLst>
          </p:cNvPr>
          <p:cNvSpPr>
            <a:spLocks noGrp="1" noChangeArrowheads="1"/>
          </p:cNvSpPr>
          <p:nvPr>
            <p:ph type="sldNum" sz="quarter" idx="12"/>
          </p:nvPr>
        </p:nvSpPr>
        <p:spPr/>
        <p:txBody>
          <a:bodyPr/>
          <a:lstStyle>
            <a:lvl1pPr>
              <a:defRPr smtClean="0"/>
            </a:lvl1pPr>
          </a:lstStyle>
          <a:p>
            <a:pPr>
              <a:defRPr/>
            </a:pPr>
            <a:fld id="{BEF1A97D-4142-4A6B-8B80-4DAC415667E4}" type="slidenum">
              <a:rPr lang="tr-TR" altLang="tr-TR"/>
              <a:pPr>
                <a:defRPr/>
              </a:pPr>
              <a:t>‹#›</a:t>
            </a:fld>
            <a:endParaRPr lang="tr-TR" altLang="tr-TR"/>
          </a:p>
        </p:txBody>
      </p:sp>
    </p:spTree>
    <p:extLst>
      <p:ext uri="{BB962C8B-B14F-4D97-AF65-F5344CB8AC3E}">
        <p14:creationId xmlns:p14="http://schemas.microsoft.com/office/powerpoint/2010/main" val="765535650"/>
      </p:ext>
    </p:extLst>
  </p:cSld>
  <p:clrMapOvr>
    <a:masterClrMapping/>
  </p:clrMapOvr>
  <p:transition spd="slow">
    <p:cover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9">
            <a:extLst>
              <a:ext uri="{FF2B5EF4-FFF2-40B4-BE49-F238E27FC236}">
                <a16:creationId xmlns:a16="http://schemas.microsoft.com/office/drawing/2014/main" id="{FCC6C81A-38A7-4CC1-8BE5-84A4608CC9A1}"/>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10">
            <a:extLst>
              <a:ext uri="{FF2B5EF4-FFF2-40B4-BE49-F238E27FC236}">
                <a16:creationId xmlns:a16="http://schemas.microsoft.com/office/drawing/2014/main" id="{C3C414E5-D338-479E-9B6C-EBC1EFB46D9F}"/>
              </a:ext>
            </a:extLst>
          </p:cNvPr>
          <p:cNvSpPr>
            <a:spLocks noGrp="1" noChangeArrowheads="1"/>
          </p:cNvSpPr>
          <p:nvPr>
            <p:ph type="ftr" sz="quarter" idx="11"/>
          </p:nvPr>
        </p:nvSpPr>
        <p:spPr>
          <a:ln/>
        </p:spPr>
        <p:txBody>
          <a:bodyPr/>
          <a:lstStyle>
            <a:lvl1pPr>
              <a:defRPr/>
            </a:lvl1pPr>
          </a:lstStyle>
          <a:p>
            <a:pPr>
              <a:defRPr/>
            </a:pPr>
            <a:r>
              <a:rPr lang="tr-TR"/>
              <a:t>Yapısal Nitelikler</a:t>
            </a:r>
          </a:p>
        </p:txBody>
      </p:sp>
      <p:sp>
        <p:nvSpPr>
          <p:cNvPr id="6" name="Rectangle 11">
            <a:extLst>
              <a:ext uri="{FF2B5EF4-FFF2-40B4-BE49-F238E27FC236}">
                <a16:creationId xmlns:a16="http://schemas.microsoft.com/office/drawing/2014/main" id="{86E73CC1-2F42-436A-85B0-24C4D9CBA646}"/>
              </a:ext>
            </a:extLst>
          </p:cNvPr>
          <p:cNvSpPr>
            <a:spLocks noGrp="1" noChangeArrowheads="1"/>
          </p:cNvSpPr>
          <p:nvPr>
            <p:ph type="sldNum" sz="quarter" idx="12"/>
          </p:nvPr>
        </p:nvSpPr>
        <p:spPr>
          <a:ln/>
        </p:spPr>
        <p:txBody>
          <a:bodyPr/>
          <a:lstStyle>
            <a:lvl1pPr>
              <a:defRPr/>
            </a:lvl1pPr>
          </a:lstStyle>
          <a:p>
            <a:pPr>
              <a:defRPr/>
            </a:pPr>
            <a:fld id="{43819086-B482-4F70-B5B5-FBEC7BB3E5F4}" type="slidenum">
              <a:rPr lang="tr-TR" altLang="tr-TR"/>
              <a:pPr>
                <a:defRPr/>
              </a:pPr>
              <a:t>‹#›</a:t>
            </a:fld>
            <a:endParaRPr lang="tr-TR" altLang="tr-TR"/>
          </a:p>
        </p:txBody>
      </p:sp>
    </p:spTree>
    <p:extLst>
      <p:ext uri="{BB962C8B-B14F-4D97-AF65-F5344CB8AC3E}">
        <p14:creationId xmlns:p14="http://schemas.microsoft.com/office/powerpoint/2010/main" val="1603733922"/>
      </p:ext>
    </p:extLst>
  </p:cSld>
  <p:clrMapOvr>
    <a:masterClrMapping/>
  </p:clrMapOvr>
  <p:transition spd="slow">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43700" y="277813"/>
            <a:ext cx="1943100" cy="5853112"/>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914400" y="277813"/>
            <a:ext cx="5676900" cy="5853112"/>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9">
            <a:extLst>
              <a:ext uri="{FF2B5EF4-FFF2-40B4-BE49-F238E27FC236}">
                <a16:creationId xmlns:a16="http://schemas.microsoft.com/office/drawing/2014/main" id="{2798081A-10DA-4D1A-87D9-A2E2D3BC7F83}"/>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10">
            <a:extLst>
              <a:ext uri="{FF2B5EF4-FFF2-40B4-BE49-F238E27FC236}">
                <a16:creationId xmlns:a16="http://schemas.microsoft.com/office/drawing/2014/main" id="{855523F3-333F-4A27-93B5-F34CD9D7C9AE}"/>
              </a:ext>
            </a:extLst>
          </p:cNvPr>
          <p:cNvSpPr>
            <a:spLocks noGrp="1" noChangeArrowheads="1"/>
          </p:cNvSpPr>
          <p:nvPr>
            <p:ph type="ftr" sz="quarter" idx="11"/>
          </p:nvPr>
        </p:nvSpPr>
        <p:spPr>
          <a:ln/>
        </p:spPr>
        <p:txBody>
          <a:bodyPr/>
          <a:lstStyle>
            <a:lvl1pPr>
              <a:defRPr/>
            </a:lvl1pPr>
          </a:lstStyle>
          <a:p>
            <a:pPr>
              <a:defRPr/>
            </a:pPr>
            <a:r>
              <a:rPr lang="tr-TR"/>
              <a:t>Yapısal Nitelikler</a:t>
            </a:r>
          </a:p>
        </p:txBody>
      </p:sp>
      <p:sp>
        <p:nvSpPr>
          <p:cNvPr id="6" name="Rectangle 11">
            <a:extLst>
              <a:ext uri="{FF2B5EF4-FFF2-40B4-BE49-F238E27FC236}">
                <a16:creationId xmlns:a16="http://schemas.microsoft.com/office/drawing/2014/main" id="{60ADF1FF-E2A4-400C-98F3-C80AF556886D}"/>
              </a:ext>
            </a:extLst>
          </p:cNvPr>
          <p:cNvSpPr>
            <a:spLocks noGrp="1" noChangeArrowheads="1"/>
          </p:cNvSpPr>
          <p:nvPr>
            <p:ph type="sldNum" sz="quarter" idx="12"/>
          </p:nvPr>
        </p:nvSpPr>
        <p:spPr>
          <a:ln/>
        </p:spPr>
        <p:txBody>
          <a:bodyPr/>
          <a:lstStyle>
            <a:lvl1pPr>
              <a:defRPr/>
            </a:lvl1pPr>
          </a:lstStyle>
          <a:p>
            <a:pPr>
              <a:defRPr/>
            </a:pPr>
            <a:fld id="{630C78A6-C07F-4366-8C3F-72210542F894}" type="slidenum">
              <a:rPr lang="tr-TR" altLang="tr-TR"/>
              <a:pPr>
                <a:defRPr/>
              </a:pPr>
              <a:t>‹#›</a:t>
            </a:fld>
            <a:endParaRPr lang="tr-TR" altLang="tr-TR"/>
          </a:p>
        </p:txBody>
      </p:sp>
    </p:spTree>
    <p:extLst>
      <p:ext uri="{BB962C8B-B14F-4D97-AF65-F5344CB8AC3E}">
        <p14:creationId xmlns:p14="http://schemas.microsoft.com/office/powerpoint/2010/main" val="1323408908"/>
      </p:ext>
    </p:extLst>
  </p:cSld>
  <p:clrMapOvr>
    <a:masterClrMapping/>
  </p:clrMapOvr>
  <p:transition spd="slow">
    <p:cover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7813"/>
            <a:ext cx="7772400" cy="1143000"/>
          </a:xfrm>
        </p:spPr>
        <p:txBody>
          <a:bodyPr/>
          <a:lstStyle/>
          <a:p>
            <a:r>
              <a:rPr lang="tr-TR"/>
              <a:t>Asıl başlık stili için tıklatın</a:t>
            </a:r>
          </a:p>
        </p:txBody>
      </p:sp>
      <p:sp>
        <p:nvSpPr>
          <p:cNvPr id="3" name="2 Tablo Yer Tutucusu"/>
          <p:cNvSpPr>
            <a:spLocks noGrp="1"/>
          </p:cNvSpPr>
          <p:nvPr>
            <p:ph type="tbl" idx="1"/>
          </p:nvPr>
        </p:nvSpPr>
        <p:spPr>
          <a:xfrm>
            <a:off x="914400" y="1600200"/>
            <a:ext cx="7772400" cy="4530725"/>
          </a:xfrm>
        </p:spPr>
        <p:txBody>
          <a:bodyPr/>
          <a:lstStyle/>
          <a:p>
            <a:pPr lvl="0"/>
            <a:endParaRPr lang="tr-TR" noProof="0"/>
          </a:p>
        </p:txBody>
      </p:sp>
      <p:sp>
        <p:nvSpPr>
          <p:cNvPr id="4" name="Rectangle 9">
            <a:extLst>
              <a:ext uri="{FF2B5EF4-FFF2-40B4-BE49-F238E27FC236}">
                <a16:creationId xmlns:a16="http://schemas.microsoft.com/office/drawing/2014/main" id="{BEC261CD-482B-4D0B-B5B1-1D23A577D21E}"/>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10">
            <a:extLst>
              <a:ext uri="{FF2B5EF4-FFF2-40B4-BE49-F238E27FC236}">
                <a16:creationId xmlns:a16="http://schemas.microsoft.com/office/drawing/2014/main" id="{CB567051-0C66-4D08-8F6F-F571F2014BF8}"/>
              </a:ext>
            </a:extLst>
          </p:cNvPr>
          <p:cNvSpPr>
            <a:spLocks noGrp="1" noChangeArrowheads="1"/>
          </p:cNvSpPr>
          <p:nvPr>
            <p:ph type="ftr" sz="quarter" idx="11"/>
          </p:nvPr>
        </p:nvSpPr>
        <p:spPr>
          <a:ln/>
        </p:spPr>
        <p:txBody>
          <a:bodyPr/>
          <a:lstStyle>
            <a:lvl1pPr>
              <a:defRPr/>
            </a:lvl1pPr>
          </a:lstStyle>
          <a:p>
            <a:pPr>
              <a:defRPr/>
            </a:pPr>
            <a:r>
              <a:rPr lang="tr-TR"/>
              <a:t>Yapısal Nitelikler</a:t>
            </a:r>
          </a:p>
        </p:txBody>
      </p:sp>
      <p:sp>
        <p:nvSpPr>
          <p:cNvPr id="6" name="Rectangle 11">
            <a:extLst>
              <a:ext uri="{FF2B5EF4-FFF2-40B4-BE49-F238E27FC236}">
                <a16:creationId xmlns:a16="http://schemas.microsoft.com/office/drawing/2014/main" id="{07F544A0-DCBE-4894-A04F-7A267BF9EC02}"/>
              </a:ext>
            </a:extLst>
          </p:cNvPr>
          <p:cNvSpPr>
            <a:spLocks noGrp="1" noChangeArrowheads="1"/>
          </p:cNvSpPr>
          <p:nvPr>
            <p:ph type="sldNum" sz="quarter" idx="12"/>
          </p:nvPr>
        </p:nvSpPr>
        <p:spPr>
          <a:ln/>
        </p:spPr>
        <p:txBody>
          <a:bodyPr/>
          <a:lstStyle>
            <a:lvl1pPr>
              <a:defRPr/>
            </a:lvl1pPr>
          </a:lstStyle>
          <a:p>
            <a:pPr>
              <a:defRPr/>
            </a:pPr>
            <a:fld id="{C43D29F4-293A-4665-818A-6C8B82A1B007}" type="slidenum">
              <a:rPr lang="tr-TR" altLang="tr-TR"/>
              <a:pPr>
                <a:defRPr/>
              </a:pPr>
              <a:t>‹#›</a:t>
            </a:fld>
            <a:endParaRPr lang="tr-TR" altLang="tr-TR"/>
          </a:p>
        </p:txBody>
      </p:sp>
    </p:spTree>
    <p:extLst>
      <p:ext uri="{BB962C8B-B14F-4D97-AF65-F5344CB8AC3E}">
        <p14:creationId xmlns:p14="http://schemas.microsoft.com/office/powerpoint/2010/main" val="3192738135"/>
      </p:ext>
    </p:extLst>
  </p:cSld>
  <p:clrMapOvr>
    <a:masterClrMapping/>
  </p:clrMapOvr>
  <p:transition spd="slow">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9">
            <a:extLst>
              <a:ext uri="{FF2B5EF4-FFF2-40B4-BE49-F238E27FC236}">
                <a16:creationId xmlns:a16="http://schemas.microsoft.com/office/drawing/2014/main" id="{87D7DE50-DDC4-4987-A8B3-711B439C68BB}"/>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10">
            <a:extLst>
              <a:ext uri="{FF2B5EF4-FFF2-40B4-BE49-F238E27FC236}">
                <a16:creationId xmlns:a16="http://schemas.microsoft.com/office/drawing/2014/main" id="{33A12834-7C2A-41C4-8FBF-DDAC370109BF}"/>
              </a:ext>
            </a:extLst>
          </p:cNvPr>
          <p:cNvSpPr>
            <a:spLocks noGrp="1" noChangeArrowheads="1"/>
          </p:cNvSpPr>
          <p:nvPr>
            <p:ph type="ftr" sz="quarter" idx="11"/>
          </p:nvPr>
        </p:nvSpPr>
        <p:spPr>
          <a:ln/>
        </p:spPr>
        <p:txBody>
          <a:bodyPr/>
          <a:lstStyle>
            <a:lvl1pPr>
              <a:defRPr/>
            </a:lvl1pPr>
          </a:lstStyle>
          <a:p>
            <a:pPr>
              <a:defRPr/>
            </a:pPr>
            <a:r>
              <a:rPr lang="tr-TR"/>
              <a:t>Yapısal Nitelikler</a:t>
            </a:r>
          </a:p>
        </p:txBody>
      </p:sp>
      <p:sp>
        <p:nvSpPr>
          <p:cNvPr id="6" name="Rectangle 11">
            <a:extLst>
              <a:ext uri="{FF2B5EF4-FFF2-40B4-BE49-F238E27FC236}">
                <a16:creationId xmlns:a16="http://schemas.microsoft.com/office/drawing/2014/main" id="{00E9D982-E40E-4C67-98C2-D1E889973652}"/>
              </a:ext>
            </a:extLst>
          </p:cNvPr>
          <p:cNvSpPr>
            <a:spLocks noGrp="1" noChangeArrowheads="1"/>
          </p:cNvSpPr>
          <p:nvPr>
            <p:ph type="sldNum" sz="quarter" idx="12"/>
          </p:nvPr>
        </p:nvSpPr>
        <p:spPr>
          <a:ln/>
        </p:spPr>
        <p:txBody>
          <a:bodyPr/>
          <a:lstStyle>
            <a:lvl1pPr>
              <a:defRPr/>
            </a:lvl1pPr>
          </a:lstStyle>
          <a:p>
            <a:pPr>
              <a:defRPr/>
            </a:pPr>
            <a:fld id="{E7DD191E-03F9-4C92-BF23-CFDE14833005}" type="slidenum">
              <a:rPr lang="tr-TR" altLang="tr-TR"/>
              <a:pPr>
                <a:defRPr/>
              </a:pPr>
              <a:t>‹#›</a:t>
            </a:fld>
            <a:endParaRPr lang="tr-TR" altLang="tr-TR"/>
          </a:p>
        </p:txBody>
      </p:sp>
    </p:spTree>
    <p:extLst>
      <p:ext uri="{BB962C8B-B14F-4D97-AF65-F5344CB8AC3E}">
        <p14:creationId xmlns:p14="http://schemas.microsoft.com/office/powerpoint/2010/main" val="2577237435"/>
      </p:ext>
    </p:extLst>
  </p:cSld>
  <p:clrMapOvr>
    <a:masterClrMapping/>
  </p:clrMapOvr>
  <p:transition spd="slow">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9">
            <a:extLst>
              <a:ext uri="{FF2B5EF4-FFF2-40B4-BE49-F238E27FC236}">
                <a16:creationId xmlns:a16="http://schemas.microsoft.com/office/drawing/2014/main" id="{ED3D0570-3BFC-49E5-8439-6D53620AEE94}"/>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10">
            <a:extLst>
              <a:ext uri="{FF2B5EF4-FFF2-40B4-BE49-F238E27FC236}">
                <a16:creationId xmlns:a16="http://schemas.microsoft.com/office/drawing/2014/main" id="{0B201538-5DED-4040-90EF-21827E98E4F1}"/>
              </a:ext>
            </a:extLst>
          </p:cNvPr>
          <p:cNvSpPr>
            <a:spLocks noGrp="1" noChangeArrowheads="1"/>
          </p:cNvSpPr>
          <p:nvPr>
            <p:ph type="ftr" sz="quarter" idx="11"/>
          </p:nvPr>
        </p:nvSpPr>
        <p:spPr>
          <a:ln/>
        </p:spPr>
        <p:txBody>
          <a:bodyPr/>
          <a:lstStyle>
            <a:lvl1pPr>
              <a:defRPr/>
            </a:lvl1pPr>
          </a:lstStyle>
          <a:p>
            <a:pPr>
              <a:defRPr/>
            </a:pPr>
            <a:r>
              <a:rPr lang="tr-TR"/>
              <a:t>Yapısal Nitelikler</a:t>
            </a:r>
          </a:p>
        </p:txBody>
      </p:sp>
      <p:sp>
        <p:nvSpPr>
          <p:cNvPr id="6" name="Rectangle 11">
            <a:extLst>
              <a:ext uri="{FF2B5EF4-FFF2-40B4-BE49-F238E27FC236}">
                <a16:creationId xmlns:a16="http://schemas.microsoft.com/office/drawing/2014/main" id="{41D33C6F-1D6C-4CB0-B62E-43D9BAD21E05}"/>
              </a:ext>
            </a:extLst>
          </p:cNvPr>
          <p:cNvSpPr>
            <a:spLocks noGrp="1" noChangeArrowheads="1"/>
          </p:cNvSpPr>
          <p:nvPr>
            <p:ph type="sldNum" sz="quarter" idx="12"/>
          </p:nvPr>
        </p:nvSpPr>
        <p:spPr>
          <a:ln/>
        </p:spPr>
        <p:txBody>
          <a:bodyPr/>
          <a:lstStyle>
            <a:lvl1pPr>
              <a:defRPr/>
            </a:lvl1pPr>
          </a:lstStyle>
          <a:p>
            <a:pPr>
              <a:defRPr/>
            </a:pPr>
            <a:fld id="{9DEF2EA5-FC6D-4A07-BCC4-217582CED983}" type="slidenum">
              <a:rPr lang="tr-TR" altLang="tr-TR"/>
              <a:pPr>
                <a:defRPr/>
              </a:pPr>
              <a:t>‹#›</a:t>
            </a:fld>
            <a:endParaRPr lang="tr-TR" altLang="tr-TR"/>
          </a:p>
        </p:txBody>
      </p:sp>
    </p:spTree>
    <p:extLst>
      <p:ext uri="{BB962C8B-B14F-4D97-AF65-F5344CB8AC3E}">
        <p14:creationId xmlns:p14="http://schemas.microsoft.com/office/powerpoint/2010/main" val="1664457559"/>
      </p:ext>
    </p:extLst>
  </p:cSld>
  <p:clrMapOvr>
    <a:masterClrMapping/>
  </p:clrMapOvr>
  <p:transition spd="slow">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9">
            <a:extLst>
              <a:ext uri="{FF2B5EF4-FFF2-40B4-BE49-F238E27FC236}">
                <a16:creationId xmlns:a16="http://schemas.microsoft.com/office/drawing/2014/main" id="{56D341E8-FA71-4CE1-9B34-8CE775B9D09E}"/>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10">
            <a:extLst>
              <a:ext uri="{FF2B5EF4-FFF2-40B4-BE49-F238E27FC236}">
                <a16:creationId xmlns:a16="http://schemas.microsoft.com/office/drawing/2014/main" id="{47BAA475-A903-4AE0-A6A0-D9C291442A51}"/>
              </a:ext>
            </a:extLst>
          </p:cNvPr>
          <p:cNvSpPr>
            <a:spLocks noGrp="1" noChangeArrowheads="1"/>
          </p:cNvSpPr>
          <p:nvPr>
            <p:ph type="ftr" sz="quarter" idx="11"/>
          </p:nvPr>
        </p:nvSpPr>
        <p:spPr>
          <a:ln/>
        </p:spPr>
        <p:txBody>
          <a:bodyPr/>
          <a:lstStyle>
            <a:lvl1pPr>
              <a:defRPr/>
            </a:lvl1pPr>
          </a:lstStyle>
          <a:p>
            <a:pPr>
              <a:defRPr/>
            </a:pPr>
            <a:r>
              <a:rPr lang="tr-TR"/>
              <a:t>Yapısal Nitelikler</a:t>
            </a:r>
          </a:p>
        </p:txBody>
      </p:sp>
      <p:sp>
        <p:nvSpPr>
          <p:cNvPr id="7" name="Rectangle 11">
            <a:extLst>
              <a:ext uri="{FF2B5EF4-FFF2-40B4-BE49-F238E27FC236}">
                <a16:creationId xmlns:a16="http://schemas.microsoft.com/office/drawing/2014/main" id="{D770BE2F-C9CE-4A76-B438-13241997AD76}"/>
              </a:ext>
            </a:extLst>
          </p:cNvPr>
          <p:cNvSpPr>
            <a:spLocks noGrp="1" noChangeArrowheads="1"/>
          </p:cNvSpPr>
          <p:nvPr>
            <p:ph type="sldNum" sz="quarter" idx="12"/>
          </p:nvPr>
        </p:nvSpPr>
        <p:spPr>
          <a:ln/>
        </p:spPr>
        <p:txBody>
          <a:bodyPr/>
          <a:lstStyle>
            <a:lvl1pPr>
              <a:defRPr/>
            </a:lvl1pPr>
          </a:lstStyle>
          <a:p>
            <a:pPr>
              <a:defRPr/>
            </a:pPr>
            <a:fld id="{03A62D56-C739-47B7-9EE2-67957D3ED497}" type="slidenum">
              <a:rPr lang="tr-TR" altLang="tr-TR"/>
              <a:pPr>
                <a:defRPr/>
              </a:pPr>
              <a:t>‹#›</a:t>
            </a:fld>
            <a:endParaRPr lang="tr-TR" altLang="tr-TR"/>
          </a:p>
        </p:txBody>
      </p:sp>
    </p:spTree>
    <p:extLst>
      <p:ext uri="{BB962C8B-B14F-4D97-AF65-F5344CB8AC3E}">
        <p14:creationId xmlns:p14="http://schemas.microsoft.com/office/powerpoint/2010/main" val="249537769"/>
      </p:ext>
    </p:extLst>
  </p:cSld>
  <p:clrMapOvr>
    <a:masterClrMapping/>
  </p:clrMapOvr>
  <p:transition spd="slow">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9">
            <a:extLst>
              <a:ext uri="{FF2B5EF4-FFF2-40B4-BE49-F238E27FC236}">
                <a16:creationId xmlns:a16="http://schemas.microsoft.com/office/drawing/2014/main" id="{4769DA49-845F-4BCE-A89D-4D25EF92B07C}"/>
              </a:ext>
            </a:extLst>
          </p:cNvPr>
          <p:cNvSpPr>
            <a:spLocks noGrp="1" noChangeArrowheads="1"/>
          </p:cNvSpPr>
          <p:nvPr>
            <p:ph type="dt" sz="half" idx="10"/>
          </p:nvPr>
        </p:nvSpPr>
        <p:spPr>
          <a:ln/>
        </p:spPr>
        <p:txBody>
          <a:bodyPr/>
          <a:lstStyle>
            <a:lvl1pPr>
              <a:defRPr/>
            </a:lvl1pPr>
          </a:lstStyle>
          <a:p>
            <a:pPr>
              <a:defRPr/>
            </a:pPr>
            <a:endParaRPr lang="tr-TR"/>
          </a:p>
        </p:txBody>
      </p:sp>
      <p:sp>
        <p:nvSpPr>
          <p:cNvPr id="8" name="Rectangle 10">
            <a:extLst>
              <a:ext uri="{FF2B5EF4-FFF2-40B4-BE49-F238E27FC236}">
                <a16:creationId xmlns:a16="http://schemas.microsoft.com/office/drawing/2014/main" id="{692AD763-196F-449C-A806-7CBD4878E480}"/>
              </a:ext>
            </a:extLst>
          </p:cNvPr>
          <p:cNvSpPr>
            <a:spLocks noGrp="1" noChangeArrowheads="1"/>
          </p:cNvSpPr>
          <p:nvPr>
            <p:ph type="ftr" sz="quarter" idx="11"/>
          </p:nvPr>
        </p:nvSpPr>
        <p:spPr>
          <a:ln/>
        </p:spPr>
        <p:txBody>
          <a:bodyPr/>
          <a:lstStyle>
            <a:lvl1pPr>
              <a:defRPr/>
            </a:lvl1pPr>
          </a:lstStyle>
          <a:p>
            <a:pPr>
              <a:defRPr/>
            </a:pPr>
            <a:r>
              <a:rPr lang="tr-TR"/>
              <a:t>Yapısal Nitelikler</a:t>
            </a:r>
          </a:p>
        </p:txBody>
      </p:sp>
      <p:sp>
        <p:nvSpPr>
          <p:cNvPr id="9" name="Rectangle 11">
            <a:extLst>
              <a:ext uri="{FF2B5EF4-FFF2-40B4-BE49-F238E27FC236}">
                <a16:creationId xmlns:a16="http://schemas.microsoft.com/office/drawing/2014/main" id="{337727CE-366A-481A-BA1D-2A45394F4032}"/>
              </a:ext>
            </a:extLst>
          </p:cNvPr>
          <p:cNvSpPr>
            <a:spLocks noGrp="1" noChangeArrowheads="1"/>
          </p:cNvSpPr>
          <p:nvPr>
            <p:ph type="sldNum" sz="quarter" idx="12"/>
          </p:nvPr>
        </p:nvSpPr>
        <p:spPr>
          <a:ln/>
        </p:spPr>
        <p:txBody>
          <a:bodyPr/>
          <a:lstStyle>
            <a:lvl1pPr>
              <a:defRPr/>
            </a:lvl1pPr>
          </a:lstStyle>
          <a:p>
            <a:pPr>
              <a:defRPr/>
            </a:pPr>
            <a:fld id="{3697B609-CC47-48A2-BB07-F826F85037C9}" type="slidenum">
              <a:rPr lang="tr-TR" altLang="tr-TR"/>
              <a:pPr>
                <a:defRPr/>
              </a:pPr>
              <a:t>‹#›</a:t>
            </a:fld>
            <a:endParaRPr lang="tr-TR" altLang="tr-TR"/>
          </a:p>
        </p:txBody>
      </p:sp>
    </p:spTree>
    <p:extLst>
      <p:ext uri="{BB962C8B-B14F-4D97-AF65-F5344CB8AC3E}">
        <p14:creationId xmlns:p14="http://schemas.microsoft.com/office/powerpoint/2010/main" val="3144172433"/>
      </p:ext>
    </p:extLst>
  </p:cSld>
  <p:clrMapOvr>
    <a:masterClrMapping/>
  </p:clrMapOvr>
  <p:transition spd="slow">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9">
            <a:extLst>
              <a:ext uri="{FF2B5EF4-FFF2-40B4-BE49-F238E27FC236}">
                <a16:creationId xmlns:a16="http://schemas.microsoft.com/office/drawing/2014/main" id="{AB02406D-B66A-44E6-B8C7-4FC5970A82DC}"/>
              </a:ext>
            </a:extLst>
          </p:cNvPr>
          <p:cNvSpPr>
            <a:spLocks noGrp="1" noChangeArrowheads="1"/>
          </p:cNvSpPr>
          <p:nvPr>
            <p:ph type="dt" sz="half" idx="10"/>
          </p:nvPr>
        </p:nvSpPr>
        <p:spPr>
          <a:ln/>
        </p:spPr>
        <p:txBody>
          <a:bodyPr/>
          <a:lstStyle>
            <a:lvl1pPr>
              <a:defRPr/>
            </a:lvl1pPr>
          </a:lstStyle>
          <a:p>
            <a:pPr>
              <a:defRPr/>
            </a:pPr>
            <a:endParaRPr lang="tr-TR"/>
          </a:p>
        </p:txBody>
      </p:sp>
      <p:sp>
        <p:nvSpPr>
          <p:cNvPr id="4" name="Rectangle 10">
            <a:extLst>
              <a:ext uri="{FF2B5EF4-FFF2-40B4-BE49-F238E27FC236}">
                <a16:creationId xmlns:a16="http://schemas.microsoft.com/office/drawing/2014/main" id="{818DE2C6-F67A-4519-AF97-06D95A43F1AA}"/>
              </a:ext>
            </a:extLst>
          </p:cNvPr>
          <p:cNvSpPr>
            <a:spLocks noGrp="1" noChangeArrowheads="1"/>
          </p:cNvSpPr>
          <p:nvPr>
            <p:ph type="ftr" sz="quarter" idx="11"/>
          </p:nvPr>
        </p:nvSpPr>
        <p:spPr>
          <a:ln/>
        </p:spPr>
        <p:txBody>
          <a:bodyPr/>
          <a:lstStyle>
            <a:lvl1pPr>
              <a:defRPr/>
            </a:lvl1pPr>
          </a:lstStyle>
          <a:p>
            <a:pPr>
              <a:defRPr/>
            </a:pPr>
            <a:r>
              <a:rPr lang="tr-TR"/>
              <a:t>Yapısal Nitelikler</a:t>
            </a:r>
          </a:p>
        </p:txBody>
      </p:sp>
      <p:sp>
        <p:nvSpPr>
          <p:cNvPr id="5" name="Rectangle 11">
            <a:extLst>
              <a:ext uri="{FF2B5EF4-FFF2-40B4-BE49-F238E27FC236}">
                <a16:creationId xmlns:a16="http://schemas.microsoft.com/office/drawing/2014/main" id="{A4D8E2AC-10F8-4CB2-BC3E-435E542D8974}"/>
              </a:ext>
            </a:extLst>
          </p:cNvPr>
          <p:cNvSpPr>
            <a:spLocks noGrp="1" noChangeArrowheads="1"/>
          </p:cNvSpPr>
          <p:nvPr>
            <p:ph type="sldNum" sz="quarter" idx="12"/>
          </p:nvPr>
        </p:nvSpPr>
        <p:spPr>
          <a:ln/>
        </p:spPr>
        <p:txBody>
          <a:bodyPr/>
          <a:lstStyle>
            <a:lvl1pPr>
              <a:defRPr/>
            </a:lvl1pPr>
          </a:lstStyle>
          <a:p>
            <a:pPr>
              <a:defRPr/>
            </a:pPr>
            <a:fld id="{78D8A357-A968-4172-9FDA-2F03F0E92985}" type="slidenum">
              <a:rPr lang="tr-TR" altLang="tr-TR"/>
              <a:pPr>
                <a:defRPr/>
              </a:pPr>
              <a:t>‹#›</a:t>
            </a:fld>
            <a:endParaRPr lang="tr-TR" altLang="tr-TR"/>
          </a:p>
        </p:txBody>
      </p:sp>
    </p:spTree>
    <p:extLst>
      <p:ext uri="{BB962C8B-B14F-4D97-AF65-F5344CB8AC3E}">
        <p14:creationId xmlns:p14="http://schemas.microsoft.com/office/powerpoint/2010/main" val="2698578422"/>
      </p:ext>
    </p:extLst>
  </p:cSld>
  <p:clrMapOvr>
    <a:masterClrMapping/>
  </p:clrMapOvr>
  <p:transition spd="slow">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243CFBED-0687-40BF-9CA7-D5B7D4E0B6C7}"/>
              </a:ext>
            </a:extLst>
          </p:cNvPr>
          <p:cNvSpPr>
            <a:spLocks noGrp="1" noChangeArrowheads="1"/>
          </p:cNvSpPr>
          <p:nvPr>
            <p:ph type="dt" sz="half" idx="10"/>
          </p:nvPr>
        </p:nvSpPr>
        <p:spPr>
          <a:ln/>
        </p:spPr>
        <p:txBody>
          <a:bodyPr/>
          <a:lstStyle>
            <a:lvl1pPr>
              <a:defRPr/>
            </a:lvl1pPr>
          </a:lstStyle>
          <a:p>
            <a:pPr>
              <a:defRPr/>
            </a:pPr>
            <a:endParaRPr lang="tr-TR"/>
          </a:p>
        </p:txBody>
      </p:sp>
      <p:sp>
        <p:nvSpPr>
          <p:cNvPr id="3" name="Rectangle 10">
            <a:extLst>
              <a:ext uri="{FF2B5EF4-FFF2-40B4-BE49-F238E27FC236}">
                <a16:creationId xmlns:a16="http://schemas.microsoft.com/office/drawing/2014/main" id="{3E902A08-632D-41FA-B6C8-1A4FC3CE5544}"/>
              </a:ext>
            </a:extLst>
          </p:cNvPr>
          <p:cNvSpPr>
            <a:spLocks noGrp="1" noChangeArrowheads="1"/>
          </p:cNvSpPr>
          <p:nvPr>
            <p:ph type="ftr" sz="quarter" idx="11"/>
          </p:nvPr>
        </p:nvSpPr>
        <p:spPr>
          <a:ln/>
        </p:spPr>
        <p:txBody>
          <a:bodyPr/>
          <a:lstStyle>
            <a:lvl1pPr>
              <a:defRPr/>
            </a:lvl1pPr>
          </a:lstStyle>
          <a:p>
            <a:pPr>
              <a:defRPr/>
            </a:pPr>
            <a:r>
              <a:rPr lang="tr-TR"/>
              <a:t>Yapısal Nitelikler</a:t>
            </a:r>
          </a:p>
        </p:txBody>
      </p:sp>
      <p:sp>
        <p:nvSpPr>
          <p:cNvPr id="4" name="Rectangle 11">
            <a:extLst>
              <a:ext uri="{FF2B5EF4-FFF2-40B4-BE49-F238E27FC236}">
                <a16:creationId xmlns:a16="http://schemas.microsoft.com/office/drawing/2014/main" id="{258372C7-CA93-4A83-9A88-DCB075BCF33B}"/>
              </a:ext>
            </a:extLst>
          </p:cNvPr>
          <p:cNvSpPr>
            <a:spLocks noGrp="1" noChangeArrowheads="1"/>
          </p:cNvSpPr>
          <p:nvPr>
            <p:ph type="sldNum" sz="quarter" idx="12"/>
          </p:nvPr>
        </p:nvSpPr>
        <p:spPr>
          <a:ln/>
        </p:spPr>
        <p:txBody>
          <a:bodyPr/>
          <a:lstStyle>
            <a:lvl1pPr>
              <a:defRPr/>
            </a:lvl1pPr>
          </a:lstStyle>
          <a:p>
            <a:pPr>
              <a:defRPr/>
            </a:pPr>
            <a:fld id="{C667043F-5BD1-4271-B011-B4A634D4AD48}" type="slidenum">
              <a:rPr lang="tr-TR" altLang="tr-TR"/>
              <a:pPr>
                <a:defRPr/>
              </a:pPr>
              <a:t>‹#›</a:t>
            </a:fld>
            <a:endParaRPr lang="tr-TR" altLang="tr-TR"/>
          </a:p>
        </p:txBody>
      </p:sp>
    </p:spTree>
    <p:extLst>
      <p:ext uri="{BB962C8B-B14F-4D97-AF65-F5344CB8AC3E}">
        <p14:creationId xmlns:p14="http://schemas.microsoft.com/office/powerpoint/2010/main" val="3793363280"/>
      </p:ext>
    </p:extLst>
  </p:cSld>
  <p:clrMapOvr>
    <a:masterClrMapping/>
  </p:clrMapOvr>
  <p:transition spd="slow">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9">
            <a:extLst>
              <a:ext uri="{FF2B5EF4-FFF2-40B4-BE49-F238E27FC236}">
                <a16:creationId xmlns:a16="http://schemas.microsoft.com/office/drawing/2014/main" id="{66BB88F3-09D0-47AE-8476-41CF5EDCACD0}"/>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10">
            <a:extLst>
              <a:ext uri="{FF2B5EF4-FFF2-40B4-BE49-F238E27FC236}">
                <a16:creationId xmlns:a16="http://schemas.microsoft.com/office/drawing/2014/main" id="{98713F8E-B774-4BA4-A115-A7D69BD8A3CA}"/>
              </a:ext>
            </a:extLst>
          </p:cNvPr>
          <p:cNvSpPr>
            <a:spLocks noGrp="1" noChangeArrowheads="1"/>
          </p:cNvSpPr>
          <p:nvPr>
            <p:ph type="ftr" sz="quarter" idx="11"/>
          </p:nvPr>
        </p:nvSpPr>
        <p:spPr>
          <a:ln/>
        </p:spPr>
        <p:txBody>
          <a:bodyPr/>
          <a:lstStyle>
            <a:lvl1pPr>
              <a:defRPr/>
            </a:lvl1pPr>
          </a:lstStyle>
          <a:p>
            <a:pPr>
              <a:defRPr/>
            </a:pPr>
            <a:r>
              <a:rPr lang="tr-TR"/>
              <a:t>Yapısal Nitelikler</a:t>
            </a:r>
          </a:p>
        </p:txBody>
      </p:sp>
      <p:sp>
        <p:nvSpPr>
          <p:cNvPr id="7" name="Rectangle 11">
            <a:extLst>
              <a:ext uri="{FF2B5EF4-FFF2-40B4-BE49-F238E27FC236}">
                <a16:creationId xmlns:a16="http://schemas.microsoft.com/office/drawing/2014/main" id="{38C70DF9-5A32-42C1-B685-CAE2E3401AC9}"/>
              </a:ext>
            </a:extLst>
          </p:cNvPr>
          <p:cNvSpPr>
            <a:spLocks noGrp="1" noChangeArrowheads="1"/>
          </p:cNvSpPr>
          <p:nvPr>
            <p:ph type="sldNum" sz="quarter" idx="12"/>
          </p:nvPr>
        </p:nvSpPr>
        <p:spPr>
          <a:ln/>
        </p:spPr>
        <p:txBody>
          <a:bodyPr/>
          <a:lstStyle>
            <a:lvl1pPr>
              <a:defRPr/>
            </a:lvl1pPr>
          </a:lstStyle>
          <a:p>
            <a:pPr>
              <a:defRPr/>
            </a:pPr>
            <a:fld id="{DF839AA0-F688-4362-9858-57A606640BD9}" type="slidenum">
              <a:rPr lang="tr-TR" altLang="tr-TR"/>
              <a:pPr>
                <a:defRPr/>
              </a:pPr>
              <a:t>‹#›</a:t>
            </a:fld>
            <a:endParaRPr lang="tr-TR" altLang="tr-TR"/>
          </a:p>
        </p:txBody>
      </p:sp>
    </p:spTree>
    <p:extLst>
      <p:ext uri="{BB962C8B-B14F-4D97-AF65-F5344CB8AC3E}">
        <p14:creationId xmlns:p14="http://schemas.microsoft.com/office/powerpoint/2010/main" val="2766315248"/>
      </p:ext>
    </p:extLst>
  </p:cSld>
  <p:clrMapOvr>
    <a:masterClrMapping/>
  </p:clrMapOvr>
  <p:transition spd="slow">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9">
            <a:extLst>
              <a:ext uri="{FF2B5EF4-FFF2-40B4-BE49-F238E27FC236}">
                <a16:creationId xmlns:a16="http://schemas.microsoft.com/office/drawing/2014/main" id="{A04262B3-4C8C-4A64-B7B9-AB13CCA03715}"/>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10">
            <a:extLst>
              <a:ext uri="{FF2B5EF4-FFF2-40B4-BE49-F238E27FC236}">
                <a16:creationId xmlns:a16="http://schemas.microsoft.com/office/drawing/2014/main" id="{BE42BA3E-86A9-411A-A76E-8E194DE4C644}"/>
              </a:ext>
            </a:extLst>
          </p:cNvPr>
          <p:cNvSpPr>
            <a:spLocks noGrp="1" noChangeArrowheads="1"/>
          </p:cNvSpPr>
          <p:nvPr>
            <p:ph type="ftr" sz="quarter" idx="11"/>
          </p:nvPr>
        </p:nvSpPr>
        <p:spPr>
          <a:ln/>
        </p:spPr>
        <p:txBody>
          <a:bodyPr/>
          <a:lstStyle>
            <a:lvl1pPr>
              <a:defRPr/>
            </a:lvl1pPr>
          </a:lstStyle>
          <a:p>
            <a:pPr>
              <a:defRPr/>
            </a:pPr>
            <a:r>
              <a:rPr lang="tr-TR"/>
              <a:t>Yapısal Nitelikler</a:t>
            </a:r>
          </a:p>
        </p:txBody>
      </p:sp>
      <p:sp>
        <p:nvSpPr>
          <p:cNvPr id="7" name="Rectangle 11">
            <a:extLst>
              <a:ext uri="{FF2B5EF4-FFF2-40B4-BE49-F238E27FC236}">
                <a16:creationId xmlns:a16="http://schemas.microsoft.com/office/drawing/2014/main" id="{91413BAF-3D9B-4011-8F46-FEC9712888DA}"/>
              </a:ext>
            </a:extLst>
          </p:cNvPr>
          <p:cNvSpPr>
            <a:spLocks noGrp="1" noChangeArrowheads="1"/>
          </p:cNvSpPr>
          <p:nvPr>
            <p:ph type="sldNum" sz="quarter" idx="12"/>
          </p:nvPr>
        </p:nvSpPr>
        <p:spPr>
          <a:ln/>
        </p:spPr>
        <p:txBody>
          <a:bodyPr/>
          <a:lstStyle>
            <a:lvl1pPr>
              <a:defRPr/>
            </a:lvl1pPr>
          </a:lstStyle>
          <a:p>
            <a:pPr>
              <a:defRPr/>
            </a:pPr>
            <a:fld id="{68071DBB-28C0-4B1E-A9CC-AFA86ABA4D1D}" type="slidenum">
              <a:rPr lang="tr-TR" altLang="tr-TR"/>
              <a:pPr>
                <a:defRPr/>
              </a:pPr>
              <a:t>‹#›</a:t>
            </a:fld>
            <a:endParaRPr lang="tr-TR" altLang="tr-TR"/>
          </a:p>
        </p:txBody>
      </p:sp>
    </p:spTree>
    <p:extLst>
      <p:ext uri="{BB962C8B-B14F-4D97-AF65-F5344CB8AC3E}">
        <p14:creationId xmlns:p14="http://schemas.microsoft.com/office/powerpoint/2010/main" val="1984646867"/>
      </p:ext>
    </p:extLst>
  </p:cSld>
  <p:clrMapOvr>
    <a:masterClrMapping/>
  </p:clrMapOvr>
  <p:transition spd="slow">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05443DB3-18F1-41EC-8A78-84BDEA8A65BC}"/>
              </a:ext>
            </a:extLst>
          </p:cNvPr>
          <p:cNvGrpSpPr>
            <a:grpSpLocks/>
          </p:cNvGrpSpPr>
          <p:nvPr/>
        </p:nvGrpSpPr>
        <p:grpSpPr bwMode="auto">
          <a:xfrm>
            <a:off x="0" y="0"/>
            <a:ext cx="8686800" cy="4876800"/>
            <a:chOff x="0" y="0"/>
            <a:chExt cx="5472" cy="3072"/>
          </a:xfrm>
        </p:grpSpPr>
        <p:sp>
          <p:nvSpPr>
            <p:cNvPr id="1033" name="Rectangle 3">
              <a:extLst>
                <a:ext uri="{FF2B5EF4-FFF2-40B4-BE49-F238E27FC236}">
                  <a16:creationId xmlns:a16="http://schemas.microsoft.com/office/drawing/2014/main" id="{24067029-7331-411D-8717-663A6E41E675}"/>
                </a:ext>
              </a:extLst>
            </p:cNvPr>
            <p:cNvSpPr>
              <a:spLocks noChangeArrowheads="1"/>
            </p:cNvSpPr>
            <p:nvPr/>
          </p:nvSpPr>
          <p:spPr bwMode="auto">
            <a:xfrm>
              <a:off x="0" y="0"/>
              <a:ext cx="384" cy="3072"/>
            </a:xfrm>
            <a:prstGeom prst="rect">
              <a:avLst/>
            </a:prstGeom>
            <a:solidFill>
              <a:schemeClr val="accent1"/>
            </a:solidFill>
            <a:ln>
              <a:noFill/>
            </a:ln>
          </p:spPr>
          <p:txBody>
            <a:bodyPr wrap="none" anchor="ctr"/>
            <a:lstStyle>
              <a:lvl1pPr eaLnBrk="0" hangingPunct="0">
                <a:defRPr>
                  <a:solidFill>
                    <a:schemeClr val="tx1"/>
                  </a:solidFill>
                  <a:latin typeface="Vivaldi" panose="03020602050506090804" pitchFamily="66" charset="0"/>
                </a:defRPr>
              </a:lvl1pPr>
              <a:lvl2pPr marL="742950" indent="-285750" eaLnBrk="0" hangingPunct="0">
                <a:defRPr>
                  <a:solidFill>
                    <a:schemeClr val="tx1"/>
                  </a:solidFill>
                  <a:latin typeface="Vivaldi" panose="03020602050506090804" pitchFamily="66" charset="0"/>
                </a:defRPr>
              </a:lvl2pPr>
              <a:lvl3pPr marL="1143000" indent="-228600" eaLnBrk="0" hangingPunct="0">
                <a:defRPr>
                  <a:solidFill>
                    <a:schemeClr val="tx1"/>
                  </a:solidFill>
                  <a:latin typeface="Vivaldi" panose="03020602050506090804" pitchFamily="66" charset="0"/>
                </a:defRPr>
              </a:lvl3pPr>
              <a:lvl4pPr marL="1600200" indent="-228600" eaLnBrk="0" hangingPunct="0">
                <a:defRPr>
                  <a:solidFill>
                    <a:schemeClr val="tx1"/>
                  </a:solidFill>
                  <a:latin typeface="Vivaldi" panose="03020602050506090804" pitchFamily="66" charset="0"/>
                </a:defRPr>
              </a:lvl4pPr>
              <a:lvl5pPr marL="2057400" indent="-228600" eaLnBrk="0" hangingPunct="0">
                <a:defRPr>
                  <a:solidFill>
                    <a:schemeClr val="tx1"/>
                  </a:solidFill>
                  <a:latin typeface="Vivaldi" panose="03020602050506090804" pitchFamily="66" charset="0"/>
                </a:defRPr>
              </a:lvl5pPr>
              <a:lvl6pPr marL="2514600" indent="-228600" eaLnBrk="0" fontAlgn="base" hangingPunct="0">
                <a:spcBef>
                  <a:spcPct val="0"/>
                </a:spcBef>
                <a:spcAft>
                  <a:spcPct val="0"/>
                </a:spcAft>
                <a:defRPr>
                  <a:solidFill>
                    <a:schemeClr val="tx1"/>
                  </a:solidFill>
                  <a:latin typeface="Vivaldi" panose="03020602050506090804" pitchFamily="66" charset="0"/>
                </a:defRPr>
              </a:lvl6pPr>
              <a:lvl7pPr marL="2971800" indent="-228600" eaLnBrk="0" fontAlgn="base" hangingPunct="0">
                <a:spcBef>
                  <a:spcPct val="0"/>
                </a:spcBef>
                <a:spcAft>
                  <a:spcPct val="0"/>
                </a:spcAft>
                <a:defRPr>
                  <a:solidFill>
                    <a:schemeClr val="tx1"/>
                  </a:solidFill>
                  <a:latin typeface="Vivaldi" panose="03020602050506090804" pitchFamily="66" charset="0"/>
                </a:defRPr>
              </a:lvl7pPr>
              <a:lvl8pPr marL="3429000" indent="-228600" eaLnBrk="0" fontAlgn="base" hangingPunct="0">
                <a:spcBef>
                  <a:spcPct val="0"/>
                </a:spcBef>
                <a:spcAft>
                  <a:spcPct val="0"/>
                </a:spcAft>
                <a:defRPr>
                  <a:solidFill>
                    <a:schemeClr val="tx1"/>
                  </a:solidFill>
                  <a:latin typeface="Vivaldi" panose="03020602050506090804" pitchFamily="66" charset="0"/>
                </a:defRPr>
              </a:lvl8pPr>
              <a:lvl9pPr marL="3886200" indent="-228600" eaLnBrk="0" fontAlgn="base" hangingPunct="0">
                <a:spcBef>
                  <a:spcPct val="0"/>
                </a:spcBef>
                <a:spcAft>
                  <a:spcPct val="0"/>
                </a:spcAft>
                <a:defRPr>
                  <a:solidFill>
                    <a:schemeClr val="tx1"/>
                  </a:solidFill>
                  <a:latin typeface="Vivaldi" panose="03020602050506090804" pitchFamily="66" charset="0"/>
                </a:defRPr>
              </a:lvl9pPr>
            </a:lstStyle>
            <a:p>
              <a:pPr algn="ctr" eaLnBrk="1" hangingPunct="1">
                <a:defRPr/>
              </a:pPr>
              <a:endParaRPr lang="tr-TR" altLang="tr-TR" sz="2400">
                <a:latin typeface="Times New Roman" panose="02020603050405020304" pitchFamily="18" charset="0"/>
              </a:endParaRPr>
            </a:p>
          </p:txBody>
        </p:sp>
        <p:grpSp>
          <p:nvGrpSpPr>
            <p:cNvPr id="1034" name="Group 4">
              <a:extLst>
                <a:ext uri="{FF2B5EF4-FFF2-40B4-BE49-F238E27FC236}">
                  <a16:creationId xmlns:a16="http://schemas.microsoft.com/office/drawing/2014/main" id="{89DC5E18-61D6-4FB6-8732-126679AE826D}"/>
                </a:ext>
              </a:extLst>
            </p:cNvPr>
            <p:cNvGrpSpPr>
              <a:grpSpLocks/>
            </p:cNvGrpSpPr>
            <p:nvPr/>
          </p:nvGrpSpPr>
          <p:grpSpPr bwMode="auto">
            <a:xfrm>
              <a:off x="240" y="893"/>
              <a:ext cx="5232" cy="115"/>
              <a:chOff x="240" y="893"/>
              <a:chExt cx="5232" cy="115"/>
            </a:xfrm>
          </p:grpSpPr>
          <p:sp>
            <p:nvSpPr>
              <p:cNvPr id="1035" name="Rectangle 5">
                <a:extLst>
                  <a:ext uri="{FF2B5EF4-FFF2-40B4-BE49-F238E27FC236}">
                    <a16:creationId xmlns:a16="http://schemas.microsoft.com/office/drawing/2014/main" id="{B501CDB5-C412-473E-A7FB-7765B0AEDFC6}"/>
                  </a:ext>
                </a:extLst>
              </p:cNvPr>
              <p:cNvSpPr>
                <a:spLocks noChangeArrowheads="1"/>
              </p:cNvSpPr>
              <p:nvPr/>
            </p:nvSpPr>
            <p:spPr bwMode="auto">
              <a:xfrm>
                <a:off x="4320" y="893"/>
                <a:ext cx="1152" cy="115"/>
              </a:xfrm>
              <a:prstGeom prst="rect">
                <a:avLst/>
              </a:prstGeom>
              <a:solidFill>
                <a:schemeClr val="folHlink"/>
              </a:solidFill>
              <a:ln>
                <a:noFill/>
              </a:ln>
            </p:spPr>
            <p:txBody>
              <a:bodyPr wrap="none" anchor="ctr"/>
              <a:lstStyle>
                <a:lvl1pPr eaLnBrk="0" hangingPunct="0">
                  <a:defRPr>
                    <a:solidFill>
                      <a:schemeClr val="tx1"/>
                    </a:solidFill>
                    <a:latin typeface="Vivaldi" panose="03020602050506090804" pitchFamily="66" charset="0"/>
                  </a:defRPr>
                </a:lvl1pPr>
                <a:lvl2pPr marL="742950" indent="-285750" eaLnBrk="0" hangingPunct="0">
                  <a:defRPr>
                    <a:solidFill>
                      <a:schemeClr val="tx1"/>
                    </a:solidFill>
                    <a:latin typeface="Vivaldi" panose="03020602050506090804" pitchFamily="66" charset="0"/>
                  </a:defRPr>
                </a:lvl2pPr>
                <a:lvl3pPr marL="1143000" indent="-228600" eaLnBrk="0" hangingPunct="0">
                  <a:defRPr>
                    <a:solidFill>
                      <a:schemeClr val="tx1"/>
                    </a:solidFill>
                    <a:latin typeface="Vivaldi" panose="03020602050506090804" pitchFamily="66" charset="0"/>
                  </a:defRPr>
                </a:lvl3pPr>
                <a:lvl4pPr marL="1600200" indent="-228600" eaLnBrk="0" hangingPunct="0">
                  <a:defRPr>
                    <a:solidFill>
                      <a:schemeClr val="tx1"/>
                    </a:solidFill>
                    <a:latin typeface="Vivaldi" panose="03020602050506090804" pitchFamily="66" charset="0"/>
                  </a:defRPr>
                </a:lvl4pPr>
                <a:lvl5pPr marL="2057400" indent="-228600" eaLnBrk="0" hangingPunct="0">
                  <a:defRPr>
                    <a:solidFill>
                      <a:schemeClr val="tx1"/>
                    </a:solidFill>
                    <a:latin typeface="Vivaldi" panose="03020602050506090804" pitchFamily="66" charset="0"/>
                  </a:defRPr>
                </a:lvl5pPr>
                <a:lvl6pPr marL="2514600" indent="-228600" eaLnBrk="0" fontAlgn="base" hangingPunct="0">
                  <a:spcBef>
                    <a:spcPct val="0"/>
                  </a:spcBef>
                  <a:spcAft>
                    <a:spcPct val="0"/>
                  </a:spcAft>
                  <a:defRPr>
                    <a:solidFill>
                      <a:schemeClr val="tx1"/>
                    </a:solidFill>
                    <a:latin typeface="Vivaldi" panose="03020602050506090804" pitchFamily="66" charset="0"/>
                  </a:defRPr>
                </a:lvl6pPr>
                <a:lvl7pPr marL="2971800" indent="-228600" eaLnBrk="0" fontAlgn="base" hangingPunct="0">
                  <a:spcBef>
                    <a:spcPct val="0"/>
                  </a:spcBef>
                  <a:spcAft>
                    <a:spcPct val="0"/>
                  </a:spcAft>
                  <a:defRPr>
                    <a:solidFill>
                      <a:schemeClr val="tx1"/>
                    </a:solidFill>
                    <a:latin typeface="Vivaldi" panose="03020602050506090804" pitchFamily="66" charset="0"/>
                  </a:defRPr>
                </a:lvl7pPr>
                <a:lvl8pPr marL="3429000" indent="-228600" eaLnBrk="0" fontAlgn="base" hangingPunct="0">
                  <a:spcBef>
                    <a:spcPct val="0"/>
                  </a:spcBef>
                  <a:spcAft>
                    <a:spcPct val="0"/>
                  </a:spcAft>
                  <a:defRPr>
                    <a:solidFill>
                      <a:schemeClr val="tx1"/>
                    </a:solidFill>
                    <a:latin typeface="Vivaldi" panose="03020602050506090804" pitchFamily="66" charset="0"/>
                  </a:defRPr>
                </a:lvl8pPr>
                <a:lvl9pPr marL="3886200" indent="-228600" eaLnBrk="0" fontAlgn="base" hangingPunct="0">
                  <a:spcBef>
                    <a:spcPct val="0"/>
                  </a:spcBef>
                  <a:spcAft>
                    <a:spcPct val="0"/>
                  </a:spcAft>
                  <a:defRPr>
                    <a:solidFill>
                      <a:schemeClr val="tx1"/>
                    </a:solidFill>
                    <a:latin typeface="Vivaldi" panose="03020602050506090804" pitchFamily="66" charset="0"/>
                  </a:defRPr>
                </a:lvl9pPr>
              </a:lstStyle>
              <a:p>
                <a:pPr algn="ctr" eaLnBrk="1" hangingPunct="1">
                  <a:defRPr/>
                </a:pPr>
                <a:endParaRPr lang="tr-TR" altLang="tr-TR" sz="2400">
                  <a:latin typeface="Times New Roman" panose="02020603050405020304" pitchFamily="18" charset="0"/>
                </a:endParaRPr>
              </a:p>
            </p:txBody>
          </p:sp>
          <p:sp>
            <p:nvSpPr>
              <p:cNvPr id="1036" name="Line 6">
                <a:extLst>
                  <a:ext uri="{FF2B5EF4-FFF2-40B4-BE49-F238E27FC236}">
                    <a16:creationId xmlns:a16="http://schemas.microsoft.com/office/drawing/2014/main" id="{4450213A-45A4-4E94-9E5E-BD6463C0E11E}"/>
                  </a:ext>
                </a:extLst>
              </p:cNvPr>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tr-TR"/>
              </a:p>
            </p:txBody>
          </p:sp>
        </p:grpSp>
      </p:grpSp>
      <p:sp>
        <p:nvSpPr>
          <p:cNvPr id="1027" name="Rectangle 7">
            <a:extLst>
              <a:ext uri="{FF2B5EF4-FFF2-40B4-BE49-F238E27FC236}">
                <a16:creationId xmlns:a16="http://schemas.microsoft.com/office/drawing/2014/main" id="{31ABE64C-AF58-455D-ADDA-E3E151675C2B}"/>
              </a:ext>
            </a:extLst>
          </p:cNvPr>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8" name="Rectangle 8">
            <a:extLst>
              <a:ext uri="{FF2B5EF4-FFF2-40B4-BE49-F238E27FC236}">
                <a16:creationId xmlns:a16="http://schemas.microsoft.com/office/drawing/2014/main" id="{4E5ABCCC-C373-432D-BC64-38134FDBB077}"/>
              </a:ext>
            </a:extLst>
          </p:cNvPr>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5369" name="Rectangle 9">
            <a:extLst>
              <a:ext uri="{FF2B5EF4-FFF2-40B4-BE49-F238E27FC236}">
                <a16:creationId xmlns:a16="http://schemas.microsoft.com/office/drawing/2014/main" id="{AB13077A-96D3-444E-919F-E7D39910F0E4}"/>
              </a:ext>
            </a:extLst>
          </p:cNvPr>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pPr>
              <a:defRPr/>
            </a:pPr>
            <a:endParaRPr lang="tr-TR"/>
          </a:p>
        </p:txBody>
      </p:sp>
      <p:sp>
        <p:nvSpPr>
          <p:cNvPr id="15370" name="Rectangle 10">
            <a:extLst>
              <a:ext uri="{FF2B5EF4-FFF2-40B4-BE49-F238E27FC236}">
                <a16:creationId xmlns:a16="http://schemas.microsoft.com/office/drawing/2014/main" id="{10399C9D-9621-4075-9A3C-1B044AFE399E}"/>
              </a:ext>
            </a:extLst>
          </p:cNvPr>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pPr>
              <a:defRPr/>
            </a:pPr>
            <a:r>
              <a:rPr lang="tr-TR"/>
              <a:t>Yapısal Nitelikler</a:t>
            </a:r>
          </a:p>
        </p:txBody>
      </p:sp>
      <p:sp>
        <p:nvSpPr>
          <p:cNvPr id="15371" name="Rectangle 11">
            <a:extLst>
              <a:ext uri="{FF2B5EF4-FFF2-40B4-BE49-F238E27FC236}">
                <a16:creationId xmlns:a16="http://schemas.microsoft.com/office/drawing/2014/main" id="{B584497F-88B0-4B81-860F-BA85A81DB9A2}"/>
              </a:ext>
            </a:extLst>
          </p:cNvPr>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Arial" panose="020B0604020202020204" pitchFamily="34" charset="0"/>
              </a:defRPr>
            </a:lvl1pPr>
          </a:lstStyle>
          <a:p>
            <a:pPr>
              <a:defRPr/>
            </a:pPr>
            <a:fld id="{F3DBACEC-2E9C-448A-A499-3091575A1ED6}" type="slidenum">
              <a:rPr lang="tr-TR" altLang="tr-TR"/>
              <a:pPr>
                <a:defRPr/>
              </a:pPr>
              <a:t>‹#›</a:t>
            </a:fld>
            <a:endParaRPr lang="tr-TR" altLang="tr-TR"/>
          </a:p>
        </p:txBody>
      </p:sp>
      <p:sp>
        <p:nvSpPr>
          <p:cNvPr id="1032" name="Line 12">
            <a:extLst>
              <a:ext uri="{FF2B5EF4-FFF2-40B4-BE49-F238E27FC236}">
                <a16:creationId xmlns:a16="http://schemas.microsoft.com/office/drawing/2014/main" id="{7DB1EF43-028A-44BE-8FCC-CE0B5C642727}"/>
              </a:ext>
            </a:extLst>
          </p:cNvPr>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tr-TR"/>
          </a:p>
        </p:txBody>
      </p:sp>
    </p:spTree>
  </p:cSld>
  <p:clrMap bg1="lt1" tx1="dk1" bg2="lt2" tx2="dk2" accent1="accent1" accent2="accent2" accent3="accent3" accent4="accent4" accent5="accent5" accent6="accent6" hlink="hlink" folHlink="folHlink"/>
  <p:sldLayoutIdLst>
    <p:sldLayoutId id="2147483734"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ransition spd="slow">
    <p:cover dir="d"/>
  </p:transition>
  <p:hf hd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741A04E-A4F0-4FC4-8748-F8F602580D9E}"/>
              </a:ext>
            </a:extLst>
          </p:cNvPr>
          <p:cNvSpPr>
            <a:spLocks noGrp="1" noChangeArrowheads="1"/>
          </p:cNvSpPr>
          <p:nvPr>
            <p:ph type="ctrTitle"/>
          </p:nvPr>
        </p:nvSpPr>
        <p:spPr>
          <a:xfrm>
            <a:off x="1187450" y="3357563"/>
            <a:ext cx="7273925" cy="2736850"/>
          </a:xfrm>
          <a:effectLst>
            <a:outerShdw dist="89803" dir="2700000" algn="ctr" rotWithShape="0">
              <a:srgbClr val="00CC00"/>
            </a:outerShdw>
          </a:effectLst>
        </p:spPr>
        <p:txBody>
          <a:bodyPr/>
          <a:lstStyle/>
          <a:p>
            <a:pPr algn="ctr" eaLnBrk="1" hangingPunct="1">
              <a:defRPr/>
            </a:pPr>
            <a:r>
              <a:rPr lang="tr-TR" b="1" dirty="0">
                <a:solidFill>
                  <a:srgbClr val="000099"/>
                </a:solidFill>
                <a:effectLst>
                  <a:outerShdw blurRad="38100" dist="38100" dir="2700000" algn="tl">
                    <a:srgbClr val="000000"/>
                  </a:outerShdw>
                </a:effectLst>
                <a:latin typeface="Chasm" pitchFamily="2" charset="0"/>
              </a:rPr>
              <a:t>ÖLÇME ARACININ YAPISAL NİTELİKLERİ</a:t>
            </a:r>
          </a:p>
        </p:txBody>
      </p:sp>
      <p:pic>
        <p:nvPicPr>
          <p:cNvPr id="4099" name="Picture 4" descr="MCj02153540000[1]">
            <a:extLst>
              <a:ext uri="{FF2B5EF4-FFF2-40B4-BE49-F238E27FC236}">
                <a16:creationId xmlns:a16="http://schemas.microsoft.com/office/drawing/2014/main" id="{134FD1F3-BC14-4E7C-BE33-50B3306EDD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175" y="765175"/>
            <a:ext cx="2068513" cy="233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 Box 5">
            <a:extLst>
              <a:ext uri="{FF2B5EF4-FFF2-40B4-BE49-F238E27FC236}">
                <a16:creationId xmlns:a16="http://schemas.microsoft.com/office/drawing/2014/main" id="{A30D5CD5-B0A1-46BE-AEBB-5B2672303AB6}"/>
              </a:ext>
            </a:extLst>
          </p:cNvPr>
          <p:cNvSpPr txBox="1">
            <a:spLocks noChangeArrowheads="1"/>
          </p:cNvSpPr>
          <p:nvPr/>
        </p:nvSpPr>
        <p:spPr bwMode="auto">
          <a:xfrm>
            <a:off x="2124075" y="6237288"/>
            <a:ext cx="54006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tr-TR" altLang="tr-TR" sz="1800">
                <a:latin typeface="Andalus" pitchFamily="18" charset="0"/>
                <a:cs typeface="Andalus" pitchFamily="18" charset="0"/>
              </a:rPr>
              <a:t>Hazırlayan: Prof. Dr. Mustafa Akdağ</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ltbilgi Yer Tutucusu">
            <a:extLst>
              <a:ext uri="{FF2B5EF4-FFF2-40B4-BE49-F238E27FC236}">
                <a16:creationId xmlns:a16="http://schemas.microsoft.com/office/drawing/2014/main" id="{158C4E12-EEAF-4AC8-A2C8-5EF52323E3D0}"/>
              </a:ext>
            </a:extLst>
          </p:cNvPr>
          <p:cNvSpPr>
            <a:spLocks noGrp="1"/>
          </p:cNvSpPr>
          <p:nvPr>
            <p:ph type="ftr" sz="quarter" idx="11"/>
          </p:nvPr>
        </p:nvSpPr>
        <p:spPr/>
        <p:txBody>
          <a:bodyPr/>
          <a:lstStyle/>
          <a:p>
            <a:pPr>
              <a:defRPr/>
            </a:pPr>
            <a:r>
              <a:rPr lang="tr-TR"/>
              <a:t>Yapısal Nitelikler</a:t>
            </a:r>
          </a:p>
        </p:txBody>
      </p:sp>
      <p:sp>
        <p:nvSpPr>
          <p:cNvPr id="18435" name="5 Slayt Numarası Yer Tutucusu">
            <a:extLst>
              <a:ext uri="{FF2B5EF4-FFF2-40B4-BE49-F238E27FC236}">
                <a16:creationId xmlns:a16="http://schemas.microsoft.com/office/drawing/2014/main" id="{49B80889-264E-4E9C-A355-11696285B01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BA83235B-48F6-4ACE-AC17-B63936BE4D83}" type="slidenum">
              <a:rPr lang="tr-TR" altLang="tr-TR" sz="1000"/>
              <a:pPr>
                <a:spcBef>
                  <a:spcPct val="0"/>
                </a:spcBef>
                <a:buClrTx/>
                <a:buSzTx/>
                <a:buFontTx/>
                <a:buNone/>
              </a:pPr>
              <a:t>10</a:t>
            </a:fld>
            <a:endParaRPr lang="tr-TR" altLang="tr-TR" sz="1000"/>
          </a:p>
        </p:txBody>
      </p:sp>
      <p:sp>
        <p:nvSpPr>
          <p:cNvPr id="18436" name="Rectangle 2">
            <a:extLst>
              <a:ext uri="{FF2B5EF4-FFF2-40B4-BE49-F238E27FC236}">
                <a16:creationId xmlns:a16="http://schemas.microsoft.com/office/drawing/2014/main" id="{E2F1D5A1-A8AB-40E2-8BF9-D3266949E46F}"/>
              </a:ext>
            </a:extLst>
          </p:cNvPr>
          <p:cNvSpPr>
            <a:spLocks noGrp="1" noChangeArrowheads="1"/>
          </p:cNvSpPr>
          <p:nvPr>
            <p:ph type="title"/>
          </p:nvPr>
        </p:nvSpPr>
        <p:spPr/>
        <p:txBody>
          <a:bodyPr/>
          <a:lstStyle/>
          <a:p>
            <a:pPr algn="ctr" eaLnBrk="1" hangingPunct="1"/>
            <a:r>
              <a:rPr lang="tr-TR" altLang="tr-TR" sz="4400">
                <a:solidFill>
                  <a:srgbClr val="000099"/>
                </a:solidFill>
                <a:latin typeface="Arial" panose="020B0604020202020204" pitchFamily="34" charset="0"/>
              </a:rPr>
              <a:t>Geçerliliği Etkileyen Faktörler</a:t>
            </a:r>
          </a:p>
        </p:txBody>
      </p:sp>
      <p:sp>
        <p:nvSpPr>
          <p:cNvPr id="18437" name="Rectangle 3">
            <a:extLst>
              <a:ext uri="{FF2B5EF4-FFF2-40B4-BE49-F238E27FC236}">
                <a16:creationId xmlns:a16="http://schemas.microsoft.com/office/drawing/2014/main" id="{D776E674-2D4B-4206-B820-5AF12DFF64C3}"/>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Blip>
                <a:blip r:embed="rId2"/>
              </a:buBlip>
            </a:pPr>
            <a:r>
              <a:rPr lang="tr-TR" altLang="tr-TR" sz="2400"/>
              <a:t>Güvenilirlik, geçerlik için bir önkoşuldur. Güvenilirlik düşükse geçerlilikte düşüktür.Güvenilirliğin sağlanmış olması; geçerliliğin de sağlandığı anlamına gelmez.</a:t>
            </a:r>
          </a:p>
          <a:p>
            <a:pPr eaLnBrk="1" hangingPunct="1">
              <a:lnSpc>
                <a:spcPct val="90000"/>
              </a:lnSpc>
              <a:buFont typeface="Wingdings" panose="05000000000000000000" pitchFamily="2" charset="2"/>
              <a:buBlip>
                <a:blip r:embed="rId2"/>
              </a:buBlip>
            </a:pPr>
            <a:r>
              <a:rPr lang="tr-TR" altLang="tr-TR" sz="2400"/>
              <a:t>Soru sayısının artması,</a:t>
            </a:r>
          </a:p>
          <a:p>
            <a:pPr eaLnBrk="1" hangingPunct="1">
              <a:lnSpc>
                <a:spcPct val="90000"/>
              </a:lnSpc>
              <a:buFont typeface="Wingdings" panose="05000000000000000000" pitchFamily="2" charset="2"/>
              <a:buBlip>
                <a:blip r:embed="rId2"/>
              </a:buBlip>
            </a:pPr>
            <a:r>
              <a:rPr lang="tr-TR" altLang="tr-TR" sz="2400"/>
              <a:t>Sabit ve sistematik hatalar geçerliliği düşürür</a:t>
            </a:r>
          </a:p>
          <a:p>
            <a:pPr eaLnBrk="1" hangingPunct="1">
              <a:lnSpc>
                <a:spcPct val="90000"/>
              </a:lnSpc>
              <a:buFont typeface="Wingdings" panose="05000000000000000000" pitchFamily="2" charset="2"/>
              <a:buBlip>
                <a:blip r:embed="rId2"/>
              </a:buBlip>
            </a:pPr>
            <a:r>
              <a:rPr lang="tr-TR" altLang="tr-TR" sz="2400"/>
              <a:t>Maddelerin, ölçmek istenen değişkeni ölçmesi geçerliliği arttırır.</a:t>
            </a:r>
          </a:p>
          <a:p>
            <a:pPr eaLnBrk="1" hangingPunct="1">
              <a:lnSpc>
                <a:spcPct val="90000"/>
              </a:lnSpc>
              <a:buFont typeface="Wingdings" panose="05000000000000000000" pitchFamily="2" charset="2"/>
              <a:buBlip>
                <a:blip r:embed="rId2"/>
              </a:buBlip>
            </a:pPr>
            <a:r>
              <a:rPr lang="tr-TR" altLang="tr-TR" sz="2400"/>
              <a:t>Soruların, bilenle bilmeyeni ayırt etmesi geçerliliği attırır.</a:t>
            </a:r>
          </a:p>
          <a:p>
            <a:pPr eaLnBrk="1" hangingPunct="1">
              <a:lnSpc>
                <a:spcPct val="90000"/>
              </a:lnSpc>
              <a:buFont typeface="Wingdings" panose="05000000000000000000" pitchFamily="2" charset="2"/>
              <a:buBlip>
                <a:blip r:embed="rId2"/>
              </a:buBlip>
            </a:pPr>
            <a:r>
              <a:rPr lang="tr-TR" altLang="tr-TR" sz="2400"/>
              <a:t>Sınavın uygulanma koşulları (gürültülü, karanlık, soğuk ya da sıcak, verilen süre, soruların önceden edinilmesi) geçerliliği düşürür.</a:t>
            </a:r>
          </a:p>
          <a:p>
            <a:pPr eaLnBrk="1" hangingPunct="1">
              <a:lnSpc>
                <a:spcPct val="90000"/>
              </a:lnSpc>
              <a:buFont typeface="Wingdings" panose="05000000000000000000" pitchFamily="2" charset="2"/>
              <a:buBlip>
                <a:blip r:embed="rId2"/>
              </a:buBlip>
            </a:pPr>
            <a:endParaRPr lang="tr-TR" altLang="tr-TR" sz="2400"/>
          </a:p>
          <a:p>
            <a:pPr eaLnBrk="1" hangingPunct="1">
              <a:lnSpc>
                <a:spcPct val="90000"/>
              </a:lnSpc>
              <a:buFont typeface="Wingdings" panose="05000000000000000000" pitchFamily="2" charset="2"/>
              <a:buBlip>
                <a:blip r:embed="rId2"/>
              </a:buBlip>
            </a:pPr>
            <a:endParaRPr lang="tr-TR" altLang="tr-TR" sz="2400"/>
          </a:p>
        </p:txBody>
      </p:sp>
    </p:spTree>
  </p:cSld>
  <p:clrMapOvr>
    <a:masterClrMapping/>
  </p:clrMapOvr>
  <p:transition spd="slow">
    <p:cover dir="d"/>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4 Altbilgi Yer Tutucusu">
            <a:extLst>
              <a:ext uri="{FF2B5EF4-FFF2-40B4-BE49-F238E27FC236}">
                <a16:creationId xmlns:a16="http://schemas.microsoft.com/office/drawing/2014/main" id="{C10777E3-9A95-430A-9340-49F0F6873346}"/>
              </a:ext>
            </a:extLst>
          </p:cNvPr>
          <p:cNvSpPr>
            <a:spLocks noGrp="1"/>
          </p:cNvSpPr>
          <p:nvPr>
            <p:ph type="ftr" sz="quarter" idx="11"/>
          </p:nvPr>
        </p:nvSpPr>
        <p:spPr/>
        <p:txBody>
          <a:bodyPr/>
          <a:lstStyle/>
          <a:p>
            <a:pPr>
              <a:defRPr/>
            </a:pPr>
            <a:r>
              <a:rPr lang="tr-TR"/>
              <a:t>Yapısal Nitelikler</a:t>
            </a:r>
          </a:p>
        </p:txBody>
      </p:sp>
      <p:sp>
        <p:nvSpPr>
          <p:cNvPr id="19459" name="5 Slayt Numarası Yer Tutucusu">
            <a:extLst>
              <a:ext uri="{FF2B5EF4-FFF2-40B4-BE49-F238E27FC236}">
                <a16:creationId xmlns:a16="http://schemas.microsoft.com/office/drawing/2014/main" id="{310ABD1B-A6CB-42B8-86F3-60D051AFEAF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E9C57375-23BE-4ABA-BD83-E5F40BC60C3E}" type="slidenum">
              <a:rPr lang="tr-TR" altLang="tr-TR" sz="1000"/>
              <a:pPr>
                <a:spcBef>
                  <a:spcPct val="0"/>
                </a:spcBef>
                <a:buClrTx/>
                <a:buSzTx/>
                <a:buFontTx/>
                <a:buNone/>
              </a:pPr>
              <a:t>11</a:t>
            </a:fld>
            <a:endParaRPr lang="tr-TR" altLang="tr-TR" sz="1000"/>
          </a:p>
        </p:txBody>
      </p:sp>
      <p:sp>
        <p:nvSpPr>
          <p:cNvPr id="12290" name="Rectangle 2">
            <a:extLst>
              <a:ext uri="{FF2B5EF4-FFF2-40B4-BE49-F238E27FC236}">
                <a16:creationId xmlns:a16="http://schemas.microsoft.com/office/drawing/2014/main" id="{55B990EF-5F2D-4EC0-A512-85B61CF89977}"/>
              </a:ext>
            </a:extLst>
          </p:cNvPr>
          <p:cNvSpPr>
            <a:spLocks noGrp="1" noChangeArrowheads="1"/>
          </p:cNvSpPr>
          <p:nvPr>
            <p:ph type="title"/>
          </p:nvPr>
        </p:nvSpPr>
        <p:spPr/>
        <p:txBody>
          <a:bodyPr/>
          <a:lstStyle/>
          <a:p>
            <a:pPr algn="ctr" eaLnBrk="1" hangingPunct="1"/>
            <a:r>
              <a:rPr lang="tr-TR" altLang="tr-TR" sz="5600" b="1">
                <a:solidFill>
                  <a:srgbClr val="666633"/>
                </a:solidFill>
                <a:latin typeface="Vivaldi" panose="03020602050506090804" pitchFamily="66" charset="0"/>
              </a:rPr>
              <a:t>Güvenilirlik</a:t>
            </a:r>
            <a:r>
              <a:rPr lang="tr-TR" altLang="tr-TR" sz="5600">
                <a:solidFill>
                  <a:srgbClr val="666633"/>
                </a:solidFill>
                <a:latin typeface="Vivaldi" panose="03020602050506090804" pitchFamily="66" charset="0"/>
              </a:rPr>
              <a:t> </a:t>
            </a:r>
          </a:p>
        </p:txBody>
      </p:sp>
      <p:sp>
        <p:nvSpPr>
          <p:cNvPr id="12291" name="Rectangle 3">
            <a:extLst>
              <a:ext uri="{FF2B5EF4-FFF2-40B4-BE49-F238E27FC236}">
                <a16:creationId xmlns:a16="http://schemas.microsoft.com/office/drawing/2014/main" id="{8A700570-60ED-4798-AB65-813C3D594187}"/>
              </a:ext>
            </a:extLst>
          </p:cNvPr>
          <p:cNvSpPr>
            <a:spLocks noGrp="1" noChangeArrowheads="1"/>
          </p:cNvSpPr>
          <p:nvPr>
            <p:ph type="body" idx="1"/>
          </p:nvPr>
        </p:nvSpPr>
        <p:spPr>
          <a:xfrm>
            <a:off x="914400" y="1922463"/>
            <a:ext cx="7772400" cy="4530725"/>
          </a:xfrm>
        </p:spPr>
        <p:txBody>
          <a:bodyPr/>
          <a:lstStyle/>
          <a:p>
            <a:pPr eaLnBrk="1" hangingPunct="1">
              <a:buFont typeface="Wingdings" panose="05000000000000000000" pitchFamily="2" charset="2"/>
              <a:buBlip>
                <a:blip r:embed="rId3"/>
              </a:buBlip>
            </a:pPr>
            <a:r>
              <a:rPr lang="tr-TR" altLang="tr-TR" b="1">
                <a:solidFill>
                  <a:schemeClr val="hlink"/>
                </a:solidFill>
              </a:rPr>
              <a:t>Ölçümlerin hatasızlık derecesi ya da gerçeği yansıtma derecesi olarak algılayabiliriz.</a:t>
            </a:r>
          </a:p>
          <a:p>
            <a:pPr eaLnBrk="1" hangingPunct="1">
              <a:buFont typeface="Wingdings" panose="05000000000000000000" pitchFamily="2" charset="2"/>
              <a:buBlip>
                <a:blip r:embed="rId3"/>
              </a:buBlip>
            </a:pPr>
            <a:r>
              <a:rPr lang="tr-TR" altLang="tr-TR" b="1">
                <a:solidFill>
                  <a:schemeClr val="hlink"/>
                </a:solidFill>
              </a:rPr>
              <a:t>0 ile 1 arasında değerler alan bir korelasyon katsayısıdır</a:t>
            </a:r>
          </a:p>
          <a:p>
            <a:pPr eaLnBrk="1" hangingPunct="1">
              <a:buFont typeface="Wingdings" panose="05000000000000000000" pitchFamily="2" charset="2"/>
              <a:buBlip>
                <a:blip r:embed="rId3"/>
              </a:buBlip>
            </a:pPr>
            <a:r>
              <a:rPr lang="tr-TR" altLang="tr-TR" b="1">
                <a:solidFill>
                  <a:schemeClr val="hlink"/>
                </a:solidFill>
              </a:rPr>
              <a:t> Belli bir özellik, bir ölçme aracı ile değişik zamanlarda ölçüldüğü zaman aynı ya da hiç olmazsa yaklaşık olarak aynı ölçümleri vermelidir. Yani güvenilirlik, aracın ölçtüğü şeyi tutarlı bir biçimde ölçmesidir.</a:t>
            </a:r>
            <a:r>
              <a:rPr lang="tr-TR" altLang="tr-TR"/>
              <a:t> </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dissolve">
                                      <p:cBhvr>
                                        <p:cTn id="7" dur="5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dissolve">
                                      <p:cBhvr>
                                        <p:cTn id="12" dur="500"/>
                                        <p:tgtEl>
                                          <p:spTgt spid="122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dissolve">
                                      <p:cBhvr>
                                        <p:cTn id="17" dur="500"/>
                                        <p:tgtEl>
                                          <p:spTgt spid="1229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291">
                                            <p:txEl>
                                              <p:pRg st="2" end="2"/>
                                            </p:txEl>
                                          </p:spTgt>
                                        </p:tgtEl>
                                        <p:attrNameLst>
                                          <p:attrName>style.visibility</p:attrName>
                                        </p:attrNameLst>
                                      </p:cBhvr>
                                      <p:to>
                                        <p:strVal val="visible"/>
                                      </p:to>
                                    </p:set>
                                    <p:animEffect transition="in" filter="dissolve">
                                      <p:cBhvr>
                                        <p:cTn id="22"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ltbilgi Yer Tutucusu">
            <a:extLst>
              <a:ext uri="{FF2B5EF4-FFF2-40B4-BE49-F238E27FC236}">
                <a16:creationId xmlns:a16="http://schemas.microsoft.com/office/drawing/2014/main" id="{D280B7EF-353F-4E83-96E5-C81044985C85}"/>
              </a:ext>
            </a:extLst>
          </p:cNvPr>
          <p:cNvSpPr>
            <a:spLocks noGrp="1"/>
          </p:cNvSpPr>
          <p:nvPr>
            <p:ph type="ftr" sz="quarter" idx="11"/>
          </p:nvPr>
        </p:nvSpPr>
        <p:spPr/>
        <p:txBody>
          <a:bodyPr/>
          <a:lstStyle/>
          <a:p>
            <a:pPr>
              <a:defRPr/>
            </a:pPr>
            <a:r>
              <a:rPr lang="tr-TR"/>
              <a:t>Yapısal Nitelikler</a:t>
            </a:r>
          </a:p>
        </p:txBody>
      </p:sp>
      <p:sp>
        <p:nvSpPr>
          <p:cNvPr id="21507" name="5 Slayt Numarası Yer Tutucusu">
            <a:extLst>
              <a:ext uri="{FF2B5EF4-FFF2-40B4-BE49-F238E27FC236}">
                <a16:creationId xmlns:a16="http://schemas.microsoft.com/office/drawing/2014/main" id="{DC9871B2-7B60-40A2-9E3E-C8983005526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86D0B1EE-6F47-4639-9D2E-DD5D583F32D6}" type="slidenum">
              <a:rPr lang="tr-TR" altLang="tr-TR" sz="1000"/>
              <a:pPr>
                <a:spcBef>
                  <a:spcPct val="0"/>
                </a:spcBef>
                <a:buClrTx/>
                <a:buSzTx/>
                <a:buFontTx/>
                <a:buNone/>
              </a:pPr>
              <a:t>12</a:t>
            </a:fld>
            <a:endParaRPr lang="tr-TR" altLang="tr-TR" sz="1000"/>
          </a:p>
        </p:txBody>
      </p:sp>
      <p:sp>
        <p:nvSpPr>
          <p:cNvPr id="21508" name="Rectangle 2">
            <a:extLst>
              <a:ext uri="{FF2B5EF4-FFF2-40B4-BE49-F238E27FC236}">
                <a16:creationId xmlns:a16="http://schemas.microsoft.com/office/drawing/2014/main" id="{572A4A4D-098B-4130-A60E-55B1FA22735D}"/>
              </a:ext>
            </a:extLst>
          </p:cNvPr>
          <p:cNvSpPr>
            <a:spLocks noGrp="1" noChangeArrowheads="1"/>
          </p:cNvSpPr>
          <p:nvPr>
            <p:ph type="title"/>
          </p:nvPr>
        </p:nvSpPr>
        <p:spPr/>
        <p:txBody>
          <a:bodyPr/>
          <a:lstStyle/>
          <a:p>
            <a:pPr algn="ctr" eaLnBrk="1" hangingPunct="1"/>
            <a:r>
              <a:rPr lang="tr-TR" altLang="tr-TR" b="1">
                <a:solidFill>
                  <a:srgbClr val="006600"/>
                </a:solidFill>
                <a:latin typeface="Vivaldi" panose="03020602050506090804" pitchFamily="66" charset="0"/>
              </a:rPr>
              <a:t>Güvenilirliğin üç özelliği:</a:t>
            </a:r>
          </a:p>
        </p:txBody>
      </p:sp>
      <p:sp>
        <p:nvSpPr>
          <p:cNvPr id="21509" name="Rectangle 3">
            <a:extLst>
              <a:ext uri="{FF2B5EF4-FFF2-40B4-BE49-F238E27FC236}">
                <a16:creationId xmlns:a16="http://schemas.microsoft.com/office/drawing/2014/main" id="{4F146EFD-3F8C-4117-9D50-8677B9A7CDDC}"/>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Blip>
                <a:blip r:embed="rId3"/>
              </a:buBlip>
            </a:pPr>
            <a:r>
              <a:rPr lang="tr-TR" altLang="tr-TR">
                <a:solidFill>
                  <a:schemeClr val="accent2"/>
                </a:solidFill>
              </a:rPr>
              <a:t>Duyarlılık:</a:t>
            </a:r>
            <a:r>
              <a:rPr lang="tr-TR" altLang="tr-TR"/>
              <a:t> Hatası az olan ölçmedir. Hata azaldıkça ölçme daha duyarlı (hassas) olur.</a:t>
            </a:r>
          </a:p>
          <a:p>
            <a:pPr eaLnBrk="1" hangingPunct="1">
              <a:lnSpc>
                <a:spcPct val="90000"/>
              </a:lnSpc>
              <a:buFont typeface="Wingdings" panose="05000000000000000000" pitchFamily="2" charset="2"/>
              <a:buNone/>
            </a:pPr>
            <a:r>
              <a:rPr lang="tr-TR" altLang="tr-TR"/>
              <a:t>	Ör: 25 soruluk bir test; 10 soruluk bir testten daha duyarlı sonuçlar verir. Soru sayısı arttıkça duyarlık artar.</a:t>
            </a:r>
          </a:p>
          <a:p>
            <a:pPr eaLnBrk="1" hangingPunct="1">
              <a:lnSpc>
                <a:spcPct val="90000"/>
              </a:lnSpc>
              <a:buFont typeface="Wingdings" panose="05000000000000000000" pitchFamily="2" charset="2"/>
              <a:buNone/>
            </a:pPr>
            <a:r>
              <a:rPr lang="tr-TR" altLang="tr-TR"/>
              <a:t>	Ör: Bir cetvelin en küçük birimi, cm. yerine mm. olursa; daha hassas bir ölçme yapılır.</a:t>
            </a:r>
          </a:p>
          <a:p>
            <a:pPr eaLnBrk="1" hangingPunct="1">
              <a:lnSpc>
                <a:spcPct val="90000"/>
              </a:lnSpc>
              <a:buFont typeface="Wingdings" panose="05000000000000000000" pitchFamily="2" charset="2"/>
              <a:buNone/>
            </a:pPr>
            <a:r>
              <a:rPr lang="tr-TR" altLang="tr-TR"/>
              <a:t>	Duyarlık; birimlerin büyüklüğü ile ilgilidir. Birimleri küçük olan ölçme aracı, büyük olandan daha duyarlıdır.</a:t>
            </a:r>
          </a:p>
          <a:p>
            <a:pPr eaLnBrk="1" hangingPunct="1">
              <a:lnSpc>
                <a:spcPct val="90000"/>
              </a:lnSpc>
            </a:pPr>
            <a:endParaRPr lang="tr-TR" altLang="tr-TR"/>
          </a:p>
        </p:txBody>
      </p:sp>
    </p:spTree>
  </p:cSld>
  <p:clrMapOvr>
    <a:masterClrMapping/>
  </p:clrMapOvr>
  <p:transition spd="slow">
    <p:cover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ltbilgi Yer Tutucusu">
            <a:extLst>
              <a:ext uri="{FF2B5EF4-FFF2-40B4-BE49-F238E27FC236}">
                <a16:creationId xmlns:a16="http://schemas.microsoft.com/office/drawing/2014/main" id="{376B0E74-12F8-4A9D-A997-CBF095935C08}"/>
              </a:ext>
            </a:extLst>
          </p:cNvPr>
          <p:cNvSpPr>
            <a:spLocks noGrp="1"/>
          </p:cNvSpPr>
          <p:nvPr>
            <p:ph type="ftr" sz="quarter" idx="11"/>
          </p:nvPr>
        </p:nvSpPr>
        <p:spPr/>
        <p:txBody>
          <a:bodyPr/>
          <a:lstStyle/>
          <a:p>
            <a:pPr>
              <a:defRPr/>
            </a:pPr>
            <a:r>
              <a:rPr lang="tr-TR"/>
              <a:t>Yapısal Nitelikler</a:t>
            </a:r>
          </a:p>
        </p:txBody>
      </p:sp>
      <p:sp>
        <p:nvSpPr>
          <p:cNvPr id="23555" name="5 Slayt Numarası Yer Tutucusu">
            <a:extLst>
              <a:ext uri="{FF2B5EF4-FFF2-40B4-BE49-F238E27FC236}">
                <a16:creationId xmlns:a16="http://schemas.microsoft.com/office/drawing/2014/main" id="{414A239D-B7EC-43C4-8C33-9F70674E16E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7C39A33B-BC0C-4009-953B-165741160ED9}" type="slidenum">
              <a:rPr lang="tr-TR" altLang="tr-TR" sz="1000"/>
              <a:pPr>
                <a:spcBef>
                  <a:spcPct val="0"/>
                </a:spcBef>
                <a:buClrTx/>
                <a:buSzTx/>
                <a:buFontTx/>
                <a:buNone/>
              </a:pPr>
              <a:t>13</a:t>
            </a:fld>
            <a:endParaRPr lang="tr-TR" altLang="tr-TR" sz="1000"/>
          </a:p>
        </p:txBody>
      </p:sp>
      <p:sp>
        <p:nvSpPr>
          <p:cNvPr id="23556" name="Rectangle 2">
            <a:extLst>
              <a:ext uri="{FF2B5EF4-FFF2-40B4-BE49-F238E27FC236}">
                <a16:creationId xmlns:a16="http://schemas.microsoft.com/office/drawing/2014/main" id="{02CBCCC7-0D27-4950-AEC4-B738F4562B45}"/>
              </a:ext>
            </a:extLst>
          </p:cNvPr>
          <p:cNvSpPr>
            <a:spLocks noGrp="1" noChangeArrowheads="1"/>
          </p:cNvSpPr>
          <p:nvPr>
            <p:ph type="title"/>
          </p:nvPr>
        </p:nvSpPr>
        <p:spPr/>
        <p:txBody>
          <a:bodyPr/>
          <a:lstStyle/>
          <a:p>
            <a:pPr algn="ctr" eaLnBrk="1" hangingPunct="1"/>
            <a:r>
              <a:rPr lang="tr-TR" altLang="tr-TR" b="1">
                <a:solidFill>
                  <a:srgbClr val="006600"/>
                </a:solidFill>
                <a:latin typeface="Vivaldi" panose="03020602050506090804" pitchFamily="66" charset="0"/>
              </a:rPr>
              <a:t>Güvenilirliğin üç özelliği:</a:t>
            </a:r>
          </a:p>
        </p:txBody>
      </p:sp>
      <p:sp>
        <p:nvSpPr>
          <p:cNvPr id="23557" name="Rectangle 3">
            <a:extLst>
              <a:ext uri="{FF2B5EF4-FFF2-40B4-BE49-F238E27FC236}">
                <a16:creationId xmlns:a16="http://schemas.microsoft.com/office/drawing/2014/main" id="{3AB8A5DA-207F-410F-921E-696652A03A93}"/>
              </a:ext>
            </a:extLst>
          </p:cNvPr>
          <p:cNvSpPr>
            <a:spLocks noGrp="1" noChangeArrowheads="1"/>
          </p:cNvSpPr>
          <p:nvPr>
            <p:ph type="body" idx="1"/>
          </p:nvPr>
        </p:nvSpPr>
        <p:spPr>
          <a:xfrm>
            <a:off x="914400" y="1600200"/>
            <a:ext cx="7772400" cy="4257675"/>
          </a:xfrm>
        </p:spPr>
        <p:txBody>
          <a:bodyPr/>
          <a:lstStyle/>
          <a:p>
            <a:pPr eaLnBrk="1" hangingPunct="1">
              <a:buFont typeface="Wingdings" panose="05000000000000000000" pitchFamily="2" charset="2"/>
              <a:buBlip>
                <a:blip r:embed="rId2"/>
              </a:buBlip>
            </a:pPr>
            <a:r>
              <a:rPr lang="tr-TR" altLang="tr-TR" sz="2000">
                <a:solidFill>
                  <a:schemeClr val="accent2"/>
                </a:solidFill>
              </a:rPr>
              <a:t>Tutarlılık: </a:t>
            </a:r>
            <a:r>
              <a:rPr lang="tr-TR" altLang="tr-TR" sz="2000">
                <a:solidFill>
                  <a:schemeClr val="bg2"/>
                </a:solidFill>
              </a:rPr>
              <a:t>Aynı özelliğin farklı araçlarla ya da farklı kişiler tarafından ölçülmesi durumunda ölçme sonuçlarının benzer olmasına denir.</a:t>
            </a:r>
          </a:p>
          <a:p>
            <a:pPr eaLnBrk="1" hangingPunct="1">
              <a:buFont typeface="Wingdings" panose="05000000000000000000" pitchFamily="2" charset="2"/>
              <a:buBlip>
                <a:blip r:embed="rId2"/>
              </a:buBlip>
            </a:pPr>
            <a:r>
              <a:rPr lang="tr-TR" altLang="tr-TR" sz="2000">
                <a:solidFill>
                  <a:schemeClr val="bg2"/>
                </a:solidFill>
              </a:rPr>
              <a:t>Örnek: Bir masanın boyunun iki farklı metre ile ölçülmesi durumunda, iki ölçme sonucunun birbirine yakın olması, metrelerin birbirleriyle tutarlı ölçmeler yaptığını gösterir.</a:t>
            </a:r>
          </a:p>
          <a:p>
            <a:pPr eaLnBrk="1" hangingPunct="1">
              <a:buFont typeface="Wingdings" panose="05000000000000000000" pitchFamily="2" charset="2"/>
              <a:buNone/>
            </a:pPr>
            <a:r>
              <a:rPr lang="tr-TR" altLang="tr-TR" sz="2000"/>
              <a:t>	Ayrıca, Madde puanlarının (cevapların), testin bütününden elde edilen puan ile korelasyonunun bir göstergesidir. Korelasyonun yüksek olması, maddelerin ölçülmek istenen özellik bakımından homojen (tutarlı) olduğunu gösterir. Düşük olması, maddelerin birbirleriyle ve bütünle tutarlı olmadığını, testin heterojen bir yapıda olduğunu gösterir</a:t>
            </a:r>
          </a:p>
        </p:txBody>
      </p:sp>
    </p:spTree>
  </p:cSld>
  <p:clrMapOvr>
    <a:masterClrMapping/>
  </p:clrMapOvr>
  <p:transition spd="slow">
    <p:cover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ltbilgi Yer Tutucusu">
            <a:extLst>
              <a:ext uri="{FF2B5EF4-FFF2-40B4-BE49-F238E27FC236}">
                <a16:creationId xmlns:a16="http://schemas.microsoft.com/office/drawing/2014/main" id="{D88B2D08-6363-4A74-878C-5E8839566EF5}"/>
              </a:ext>
            </a:extLst>
          </p:cNvPr>
          <p:cNvSpPr>
            <a:spLocks noGrp="1"/>
          </p:cNvSpPr>
          <p:nvPr>
            <p:ph type="ftr" sz="quarter" idx="11"/>
          </p:nvPr>
        </p:nvSpPr>
        <p:spPr/>
        <p:txBody>
          <a:bodyPr/>
          <a:lstStyle/>
          <a:p>
            <a:pPr>
              <a:defRPr/>
            </a:pPr>
            <a:r>
              <a:rPr lang="tr-TR"/>
              <a:t>Yapısal Nitelikler</a:t>
            </a:r>
          </a:p>
        </p:txBody>
      </p:sp>
      <p:sp>
        <p:nvSpPr>
          <p:cNvPr id="24579" name="5 Slayt Numarası Yer Tutucusu">
            <a:extLst>
              <a:ext uri="{FF2B5EF4-FFF2-40B4-BE49-F238E27FC236}">
                <a16:creationId xmlns:a16="http://schemas.microsoft.com/office/drawing/2014/main" id="{5CBE26C1-2D0A-47C6-8F93-E0AB90D2FEA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47C822D4-5DE3-4A83-931A-1D9CBFB22239}" type="slidenum">
              <a:rPr lang="tr-TR" altLang="tr-TR" sz="1000"/>
              <a:pPr>
                <a:spcBef>
                  <a:spcPct val="0"/>
                </a:spcBef>
                <a:buClrTx/>
                <a:buSzTx/>
                <a:buFontTx/>
                <a:buNone/>
              </a:pPr>
              <a:t>14</a:t>
            </a:fld>
            <a:endParaRPr lang="tr-TR" altLang="tr-TR" sz="1000"/>
          </a:p>
        </p:txBody>
      </p:sp>
      <p:sp>
        <p:nvSpPr>
          <p:cNvPr id="24580" name="Rectangle 2">
            <a:extLst>
              <a:ext uri="{FF2B5EF4-FFF2-40B4-BE49-F238E27FC236}">
                <a16:creationId xmlns:a16="http://schemas.microsoft.com/office/drawing/2014/main" id="{21238DB9-93CE-4364-987F-2D4CA0359877}"/>
              </a:ext>
            </a:extLst>
          </p:cNvPr>
          <p:cNvSpPr>
            <a:spLocks noGrp="1" noChangeArrowheads="1"/>
          </p:cNvSpPr>
          <p:nvPr>
            <p:ph type="title"/>
          </p:nvPr>
        </p:nvSpPr>
        <p:spPr/>
        <p:txBody>
          <a:bodyPr/>
          <a:lstStyle/>
          <a:p>
            <a:pPr algn="ctr" eaLnBrk="1" hangingPunct="1"/>
            <a:r>
              <a:rPr lang="tr-TR" altLang="tr-TR" b="1">
                <a:solidFill>
                  <a:srgbClr val="006600"/>
                </a:solidFill>
                <a:latin typeface="Vivaldi" panose="03020602050506090804" pitchFamily="66" charset="0"/>
              </a:rPr>
              <a:t>Güvenilirliğin üç özelliği:</a:t>
            </a:r>
          </a:p>
        </p:txBody>
      </p:sp>
      <p:sp>
        <p:nvSpPr>
          <p:cNvPr id="24581" name="Rectangle 3">
            <a:extLst>
              <a:ext uri="{FF2B5EF4-FFF2-40B4-BE49-F238E27FC236}">
                <a16:creationId xmlns:a16="http://schemas.microsoft.com/office/drawing/2014/main" id="{6EE63DD8-D463-420E-808D-52654349FB83}"/>
              </a:ext>
            </a:extLst>
          </p:cNvPr>
          <p:cNvSpPr>
            <a:spLocks noGrp="1" noChangeArrowheads="1"/>
          </p:cNvSpPr>
          <p:nvPr>
            <p:ph type="body" idx="1"/>
          </p:nvPr>
        </p:nvSpPr>
        <p:spPr/>
        <p:txBody>
          <a:bodyPr/>
          <a:lstStyle/>
          <a:p>
            <a:pPr eaLnBrk="1" hangingPunct="1">
              <a:buFont typeface="Wingdings" panose="05000000000000000000" pitchFamily="2" charset="2"/>
              <a:buBlip>
                <a:blip r:embed="rId2"/>
              </a:buBlip>
            </a:pPr>
            <a:r>
              <a:rPr lang="tr-TR" altLang="tr-TR">
                <a:solidFill>
                  <a:schemeClr val="accent2"/>
                </a:solidFill>
              </a:rPr>
              <a:t>Kararlılık:</a:t>
            </a:r>
            <a:r>
              <a:rPr lang="tr-TR" altLang="tr-TR"/>
              <a:t> Bir nitelik aynı araçla birden fazla ölçüldüğünde, birbirinden farklı olmayan sonuçlar çıkarsa, ölçme aracı kararlıdır.</a:t>
            </a:r>
          </a:p>
          <a:p>
            <a:pPr eaLnBrk="1" hangingPunct="1">
              <a:buFont typeface="Wingdings" panose="05000000000000000000" pitchFamily="2" charset="2"/>
              <a:buBlip>
                <a:blip r:embed="rId2"/>
              </a:buBlip>
            </a:pPr>
            <a:r>
              <a:rPr lang="tr-TR" altLang="tr-TR"/>
              <a:t>Örnek:Bir metre ile bir masanın uzunluğunu birden çok ölçtüğümüzde ölçme sonuçlarının birbirine yakın çıkması metrenin kararlı ölçmeler yaptığını gösterir.</a:t>
            </a:r>
          </a:p>
          <a:p>
            <a:pPr eaLnBrk="1" hangingPunct="1">
              <a:buFont typeface="Wingdings" panose="05000000000000000000" pitchFamily="2" charset="2"/>
              <a:buNone/>
            </a:pPr>
            <a:r>
              <a:rPr lang="tr-TR" altLang="tr-TR"/>
              <a:t>	</a:t>
            </a:r>
            <a:r>
              <a:rPr lang="tr-TR" altLang="tr-TR">
                <a:solidFill>
                  <a:srgbClr val="3333CC"/>
                </a:solidFill>
              </a:rPr>
              <a:t>Soru:</a:t>
            </a:r>
            <a:r>
              <a:rPr lang="tr-TR" altLang="tr-TR"/>
              <a:t> Eğitim ve psikolojideki ölçmelerde hata kaynakları; fiziksel ölçmelerdekinden daha fazla olmaktadır neden?</a:t>
            </a:r>
          </a:p>
          <a:p>
            <a:pPr eaLnBrk="1" hangingPunct="1"/>
            <a:endParaRPr lang="tr-TR" altLang="tr-TR"/>
          </a:p>
        </p:txBody>
      </p:sp>
    </p:spTree>
  </p:cSld>
  <p:clrMapOvr>
    <a:masterClrMapping/>
  </p:clrMapOvr>
  <p:transition spd="slow">
    <p:cover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ltbilgi Yer Tutucusu">
            <a:extLst>
              <a:ext uri="{FF2B5EF4-FFF2-40B4-BE49-F238E27FC236}">
                <a16:creationId xmlns:a16="http://schemas.microsoft.com/office/drawing/2014/main" id="{CBEC3410-518C-425D-9AE8-03A4788B9EED}"/>
              </a:ext>
            </a:extLst>
          </p:cNvPr>
          <p:cNvSpPr>
            <a:spLocks noGrp="1"/>
          </p:cNvSpPr>
          <p:nvPr>
            <p:ph type="ftr" sz="quarter" idx="11"/>
          </p:nvPr>
        </p:nvSpPr>
        <p:spPr/>
        <p:txBody>
          <a:bodyPr/>
          <a:lstStyle/>
          <a:p>
            <a:pPr>
              <a:defRPr/>
            </a:pPr>
            <a:r>
              <a:rPr lang="tr-TR"/>
              <a:t>Yapısal Nitelikler</a:t>
            </a:r>
          </a:p>
        </p:txBody>
      </p:sp>
      <p:sp>
        <p:nvSpPr>
          <p:cNvPr id="25603" name="5 Slayt Numarası Yer Tutucusu">
            <a:extLst>
              <a:ext uri="{FF2B5EF4-FFF2-40B4-BE49-F238E27FC236}">
                <a16:creationId xmlns:a16="http://schemas.microsoft.com/office/drawing/2014/main" id="{8076459C-0FEA-4514-9818-331EAF834D9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025DF0F0-27B2-4136-B784-E432AED89ED2}" type="slidenum">
              <a:rPr lang="tr-TR" altLang="tr-TR" sz="1000"/>
              <a:pPr>
                <a:spcBef>
                  <a:spcPct val="0"/>
                </a:spcBef>
                <a:buClrTx/>
                <a:buSzTx/>
                <a:buFontTx/>
                <a:buNone/>
              </a:pPr>
              <a:t>15</a:t>
            </a:fld>
            <a:endParaRPr lang="tr-TR" altLang="tr-TR" sz="1000"/>
          </a:p>
        </p:txBody>
      </p:sp>
      <p:sp>
        <p:nvSpPr>
          <p:cNvPr id="25604" name="Rectangle 2">
            <a:extLst>
              <a:ext uri="{FF2B5EF4-FFF2-40B4-BE49-F238E27FC236}">
                <a16:creationId xmlns:a16="http://schemas.microsoft.com/office/drawing/2014/main" id="{31F8B52A-D8ED-4A17-A92B-3B027A2BDFB3}"/>
              </a:ext>
            </a:extLst>
          </p:cNvPr>
          <p:cNvSpPr>
            <a:spLocks noGrp="1" noChangeArrowheads="1"/>
          </p:cNvSpPr>
          <p:nvPr>
            <p:ph type="title"/>
          </p:nvPr>
        </p:nvSpPr>
        <p:spPr/>
        <p:txBody>
          <a:bodyPr/>
          <a:lstStyle/>
          <a:p>
            <a:pPr algn="ctr" eaLnBrk="1" hangingPunct="1"/>
            <a:r>
              <a:rPr lang="tr-TR" altLang="tr-TR" b="1">
                <a:solidFill>
                  <a:srgbClr val="006600"/>
                </a:solidFill>
                <a:latin typeface="Vivaldi" panose="03020602050506090804" pitchFamily="66" charset="0"/>
              </a:rPr>
              <a:t>Güvenilirliği sağlama yöntemleri</a:t>
            </a:r>
          </a:p>
        </p:txBody>
      </p:sp>
      <p:sp>
        <p:nvSpPr>
          <p:cNvPr id="25605" name="Rectangle 3">
            <a:extLst>
              <a:ext uri="{FF2B5EF4-FFF2-40B4-BE49-F238E27FC236}">
                <a16:creationId xmlns:a16="http://schemas.microsoft.com/office/drawing/2014/main" id="{5D381235-3BDA-49C3-938C-B96B484CB1AA}"/>
              </a:ext>
            </a:extLst>
          </p:cNvPr>
          <p:cNvSpPr>
            <a:spLocks noGrp="1" noChangeArrowheads="1"/>
          </p:cNvSpPr>
          <p:nvPr>
            <p:ph type="body" idx="1"/>
          </p:nvPr>
        </p:nvSpPr>
        <p:spPr>
          <a:xfrm>
            <a:off x="914400" y="1778000"/>
            <a:ext cx="7772400" cy="4530725"/>
          </a:xfrm>
        </p:spPr>
        <p:txBody>
          <a:bodyPr/>
          <a:lstStyle/>
          <a:p>
            <a:pPr eaLnBrk="1" hangingPunct="1">
              <a:buFont typeface="Wingdings" panose="05000000000000000000" pitchFamily="2" charset="2"/>
              <a:buBlip>
                <a:blip r:embed="rId3"/>
              </a:buBlip>
            </a:pPr>
            <a:r>
              <a:rPr lang="tr-TR" altLang="tr-TR" sz="2400">
                <a:solidFill>
                  <a:schemeClr val="accent2"/>
                </a:solidFill>
              </a:rPr>
              <a:t>Test-tekrar test yöntemi:</a:t>
            </a:r>
            <a:r>
              <a:rPr lang="tr-TR" altLang="tr-TR" sz="2400"/>
              <a:t> Test aynı gruba belirli bir aralıkla iki kez uygulanır. Birinci uygulama ile ikinci uygulama puanları arasındaki ilişki/korelasyon hesaplanır. Bu yöntemde iki uygulama arasındaki tutarlılığa bakılır. Güvenirlik için katsayının +1.00’a yaklaşması gerekir. Testin tekrarı için üç haftalık süre yeterlidir. Elde edilen katsayı; “kararlılık katsayısı” olarak da bilinir.</a:t>
            </a:r>
          </a:p>
        </p:txBody>
      </p:sp>
    </p:spTree>
  </p:cSld>
  <p:clrMapOvr>
    <a:masterClrMapping/>
  </p:clrMapOvr>
  <p:transition spd="slow">
    <p:cover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ltbilgi Yer Tutucusu">
            <a:extLst>
              <a:ext uri="{FF2B5EF4-FFF2-40B4-BE49-F238E27FC236}">
                <a16:creationId xmlns:a16="http://schemas.microsoft.com/office/drawing/2014/main" id="{D328610A-251D-458F-AF81-948A65A8F36B}"/>
              </a:ext>
            </a:extLst>
          </p:cNvPr>
          <p:cNvSpPr>
            <a:spLocks noGrp="1"/>
          </p:cNvSpPr>
          <p:nvPr>
            <p:ph type="ftr" sz="quarter" idx="11"/>
          </p:nvPr>
        </p:nvSpPr>
        <p:spPr/>
        <p:txBody>
          <a:bodyPr/>
          <a:lstStyle/>
          <a:p>
            <a:pPr>
              <a:defRPr/>
            </a:pPr>
            <a:r>
              <a:rPr lang="tr-TR"/>
              <a:t>Yapısal Nitelikler</a:t>
            </a:r>
          </a:p>
        </p:txBody>
      </p:sp>
      <p:sp>
        <p:nvSpPr>
          <p:cNvPr id="27651" name="5 Slayt Numarası Yer Tutucusu">
            <a:extLst>
              <a:ext uri="{FF2B5EF4-FFF2-40B4-BE49-F238E27FC236}">
                <a16:creationId xmlns:a16="http://schemas.microsoft.com/office/drawing/2014/main" id="{AC0ABCC8-46CA-4753-A23F-5EBDE4B89CA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FDD0F382-86F6-46FD-829B-A3DE8FAA1593}" type="slidenum">
              <a:rPr lang="tr-TR" altLang="tr-TR" sz="1000"/>
              <a:pPr>
                <a:spcBef>
                  <a:spcPct val="0"/>
                </a:spcBef>
                <a:buClrTx/>
                <a:buSzTx/>
                <a:buFontTx/>
                <a:buNone/>
              </a:pPr>
              <a:t>16</a:t>
            </a:fld>
            <a:endParaRPr lang="tr-TR" altLang="tr-TR" sz="1000"/>
          </a:p>
        </p:txBody>
      </p:sp>
      <p:sp>
        <p:nvSpPr>
          <p:cNvPr id="27652" name="Rectangle 3">
            <a:extLst>
              <a:ext uri="{FF2B5EF4-FFF2-40B4-BE49-F238E27FC236}">
                <a16:creationId xmlns:a16="http://schemas.microsoft.com/office/drawing/2014/main" id="{FE16E3BD-1CC2-4EEC-B904-3A840687B838}"/>
              </a:ext>
            </a:extLst>
          </p:cNvPr>
          <p:cNvSpPr>
            <a:spLocks noGrp="1" noChangeArrowheads="1"/>
          </p:cNvSpPr>
          <p:nvPr>
            <p:ph type="body" idx="1"/>
          </p:nvPr>
        </p:nvSpPr>
        <p:spPr>
          <a:xfrm>
            <a:off x="914400" y="1778000"/>
            <a:ext cx="7772400" cy="4530725"/>
          </a:xfrm>
        </p:spPr>
        <p:txBody>
          <a:bodyPr/>
          <a:lstStyle/>
          <a:p>
            <a:pPr eaLnBrk="1" hangingPunct="1">
              <a:buFont typeface="Wingdings" panose="05000000000000000000" pitchFamily="2" charset="2"/>
              <a:buBlip>
                <a:blip r:embed="rId3"/>
              </a:buBlip>
            </a:pPr>
            <a:r>
              <a:rPr lang="tr-TR" altLang="tr-TR">
                <a:solidFill>
                  <a:schemeClr val="accent2"/>
                </a:solidFill>
              </a:rPr>
              <a:t>Eşdeğer (Paralel) formlar yöntemi:</a:t>
            </a:r>
            <a:r>
              <a:rPr lang="tr-TR" altLang="tr-TR"/>
              <a:t> Testin iki kez uygulanmasından kaynaklanan olumsuzlukları gidermek için eşdeğer formlar geliştirip uygulanır. Geliştirilen iki form aynı gruba aynı anda ya da kısa bir zaman aralığında uygulanır. İki testten elde edilen puanlar arasındaki korelasyon katsayısı hesaplanır. Elde edilen katsayı; “tutarlılık ve eşdeğerlik” olarak ifade edilir.</a:t>
            </a:r>
          </a:p>
        </p:txBody>
      </p:sp>
      <p:sp>
        <p:nvSpPr>
          <p:cNvPr id="27653" name="Rectangle 4">
            <a:extLst>
              <a:ext uri="{FF2B5EF4-FFF2-40B4-BE49-F238E27FC236}">
                <a16:creationId xmlns:a16="http://schemas.microsoft.com/office/drawing/2014/main" id="{661E1C3C-D0C2-4481-91C7-EF2D037C9A7B}"/>
              </a:ext>
            </a:extLst>
          </p:cNvPr>
          <p:cNvSpPr>
            <a:spLocks noChangeArrowheads="1"/>
          </p:cNvSpPr>
          <p:nvPr/>
        </p:nvSpPr>
        <p:spPr bwMode="auto">
          <a:xfrm>
            <a:off x="684213" y="26035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tr-TR" altLang="tr-TR" sz="4200" b="1">
                <a:solidFill>
                  <a:srgbClr val="006600"/>
                </a:solidFill>
                <a:latin typeface="Vivaldi" panose="03020602050506090804" pitchFamily="66" charset="0"/>
              </a:rPr>
              <a:t>Güvenilirliği sağlama yöntemleri</a:t>
            </a:r>
            <a:endParaRPr lang="tr-TR" altLang="tr-TR" sz="4800">
              <a:solidFill>
                <a:srgbClr val="000099"/>
              </a:solidFill>
              <a:latin typeface="Vivaldi" panose="03020602050506090804" pitchFamily="66" charset="0"/>
            </a:endParaRPr>
          </a:p>
        </p:txBody>
      </p:sp>
    </p:spTree>
  </p:cSld>
  <p:clrMapOvr>
    <a:masterClrMapping/>
  </p:clrMapOvr>
  <p:transition spd="slow">
    <p:cover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ltbilgi Yer Tutucusu">
            <a:extLst>
              <a:ext uri="{FF2B5EF4-FFF2-40B4-BE49-F238E27FC236}">
                <a16:creationId xmlns:a16="http://schemas.microsoft.com/office/drawing/2014/main" id="{E8FE6FF7-E8D6-4FB2-8532-172E99CC944C}"/>
              </a:ext>
            </a:extLst>
          </p:cNvPr>
          <p:cNvSpPr>
            <a:spLocks noGrp="1"/>
          </p:cNvSpPr>
          <p:nvPr>
            <p:ph type="ftr" sz="quarter" idx="11"/>
          </p:nvPr>
        </p:nvSpPr>
        <p:spPr/>
        <p:txBody>
          <a:bodyPr/>
          <a:lstStyle/>
          <a:p>
            <a:pPr>
              <a:defRPr/>
            </a:pPr>
            <a:r>
              <a:rPr lang="tr-TR"/>
              <a:t>Yapısal Nitelikler</a:t>
            </a:r>
          </a:p>
        </p:txBody>
      </p:sp>
      <p:sp>
        <p:nvSpPr>
          <p:cNvPr id="29699" name="5 Slayt Numarası Yer Tutucusu">
            <a:extLst>
              <a:ext uri="{FF2B5EF4-FFF2-40B4-BE49-F238E27FC236}">
                <a16:creationId xmlns:a16="http://schemas.microsoft.com/office/drawing/2014/main" id="{8D998C76-D472-4CD0-9A31-0C38D9CD354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3A6DCA0F-15F9-4D50-8F5B-5CA0AC1F1910}" type="slidenum">
              <a:rPr lang="tr-TR" altLang="tr-TR" sz="1000"/>
              <a:pPr>
                <a:spcBef>
                  <a:spcPct val="0"/>
                </a:spcBef>
                <a:buClrTx/>
                <a:buSzTx/>
                <a:buFontTx/>
                <a:buNone/>
              </a:pPr>
              <a:t>17</a:t>
            </a:fld>
            <a:endParaRPr lang="tr-TR" altLang="tr-TR" sz="1000"/>
          </a:p>
        </p:txBody>
      </p:sp>
      <p:sp>
        <p:nvSpPr>
          <p:cNvPr id="29700" name="Rectangle 3">
            <a:extLst>
              <a:ext uri="{FF2B5EF4-FFF2-40B4-BE49-F238E27FC236}">
                <a16:creationId xmlns:a16="http://schemas.microsoft.com/office/drawing/2014/main" id="{B2E05B8D-C74D-431B-9915-E53A3D8366E9}"/>
              </a:ext>
            </a:extLst>
          </p:cNvPr>
          <p:cNvSpPr>
            <a:spLocks noGrp="1" noChangeArrowheads="1"/>
          </p:cNvSpPr>
          <p:nvPr>
            <p:ph type="body" idx="1"/>
          </p:nvPr>
        </p:nvSpPr>
        <p:spPr>
          <a:xfrm>
            <a:off x="914400" y="1778000"/>
            <a:ext cx="7772400" cy="4530725"/>
          </a:xfrm>
        </p:spPr>
        <p:txBody>
          <a:bodyPr/>
          <a:lstStyle/>
          <a:p>
            <a:pPr eaLnBrk="1" hangingPunct="1">
              <a:buFont typeface="Wingdings" panose="05000000000000000000" pitchFamily="2" charset="2"/>
              <a:buBlip>
                <a:blip r:embed="rId3"/>
              </a:buBlip>
            </a:pPr>
            <a:r>
              <a:rPr lang="tr-TR" altLang="tr-TR">
                <a:solidFill>
                  <a:schemeClr val="accent2"/>
                </a:solidFill>
              </a:rPr>
              <a:t>Testi yarılama (eşdeğer yarılar) yöntemi:</a:t>
            </a:r>
            <a:r>
              <a:rPr lang="tr-TR" altLang="tr-TR"/>
              <a:t> Testin iki yarısı arasındaki tutarlılık araştırılır. Tek numaralı sorular bir yarı, çift numaralı sorular bir yarı oluşturur. Elde edilen iki yarı; iki ayrı testmiş gibi kabul edilip aralarındaki korelasyon hesaplanır. Bu yöntem, testin bir kez uygulanmasına dayandığından kullanışlıdır.</a:t>
            </a:r>
          </a:p>
        </p:txBody>
      </p:sp>
      <p:sp>
        <p:nvSpPr>
          <p:cNvPr id="29701" name="Rectangle 4">
            <a:extLst>
              <a:ext uri="{FF2B5EF4-FFF2-40B4-BE49-F238E27FC236}">
                <a16:creationId xmlns:a16="http://schemas.microsoft.com/office/drawing/2014/main" id="{A56537E2-4CA7-40F2-986E-DB0A12348B24}"/>
              </a:ext>
            </a:extLst>
          </p:cNvPr>
          <p:cNvSpPr>
            <a:spLocks noGrp="1" noChangeArrowheads="1"/>
          </p:cNvSpPr>
          <p:nvPr>
            <p:ph type="title"/>
          </p:nvPr>
        </p:nvSpPr>
        <p:spPr>
          <a:xfrm>
            <a:off x="900113" y="260350"/>
            <a:ext cx="7772400" cy="1143000"/>
          </a:xfrm>
          <a:noFill/>
        </p:spPr>
        <p:txBody>
          <a:bodyPr/>
          <a:lstStyle/>
          <a:p>
            <a:pPr algn="ctr" eaLnBrk="1" hangingPunct="1"/>
            <a:r>
              <a:rPr lang="tr-TR" altLang="tr-TR" b="1">
                <a:solidFill>
                  <a:srgbClr val="006600"/>
                </a:solidFill>
                <a:latin typeface="Vivaldi" panose="03020602050506090804" pitchFamily="66" charset="0"/>
              </a:rPr>
              <a:t>Güvenilirliği sağlama yöntemleri</a:t>
            </a:r>
            <a:endParaRPr lang="tr-TR" altLang="tr-TR" sz="4800">
              <a:solidFill>
                <a:srgbClr val="000099"/>
              </a:solidFill>
              <a:latin typeface="Vivaldi" panose="03020602050506090804" pitchFamily="66" charset="0"/>
            </a:endParaRPr>
          </a:p>
        </p:txBody>
      </p:sp>
    </p:spTree>
  </p:cSld>
  <p:clrMapOvr>
    <a:masterClrMapping/>
  </p:clrMapOvr>
  <p:transition spd="slow">
    <p:cover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ltbilgi Yer Tutucusu">
            <a:extLst>
              <a:ext uri="{FF2B5EF4-FFF2-40B4-BE49-F238E27FC236}">
                <a16:creationId xmlns:a16="http://schemas.microsoft.com/office/drawing/2014/main" id="{DC028877-84CB-4EB7-B499-D1AC68B8CEC4}"/>
              </a:ext>
            </a:extLst>
          </p:cNvPr>
          <p:cNvSpPr>
            <a:spLocks noGrp="1"/>
          </p:cNvSpPr>
          <p:nvPr>
            <p:ph type="ftr" sz="quarter" idx="11"/>
          </p:nvPr>
        </p:nvSpPr>
        <p:spPr/>
        <p:txBody>
          <a:bodyPr/>
          <a:lstStyle/>
          <a:p>
            <a:pPr>
              <a:defRPr/>
            </a:pPr>
            <a:r>
              <a:rPr lang="tr-TR"/>
              <a:t>Yapısal Nitelikler</a:t>
            </a:r>
          </a:p>
        </p:txBody>
      </p:sp>
      <p:sp>
        <p:nvSpPr>
          <p:cNvPr id="31747" name="5 Slayt Numarası Yer Tutucusu">
            <a:extLst>
              <a:ext uri="{FF2B5EF4-FFF2-40B4-BE49-F238E27FC236}">
                <a16:creationId xmlns:a16="http://schemas.microsoft.com/office/drawing/2014/main" id="{83D6642B-839D-4CC8-B02E-248C211FFAB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6F33A088-7B8B-4526-B3BE-E9282C03AB8B}" type="slidenum">
              <a:rPr lang="tr-TR" altLang="tr-TR" sz="1000"/>
              <a:pPr>
                <a:spcBef>
                  <a:spcPct val="0"/>
                </a:spcBef>
                <a:buClrTx/>
                <a:buSzTx/>
                <a:buFontTx/>
                <a:buNone/>
              </a:pPr>
              <a:t>18</a:t>
            </a:fld>
            <a:endParaRPr lang="tr-TR" altLang="tr-TR" sz="1000"/>
          </a:p>
        </p:txBody>
      </p:sp>
      <p:sp>
        <p:nvSpPr>
          <p:cNvPr id="31748" name="Rectangle 2">
            <a:extLst>
              <a:ext uri="{FF2B5EF4-FFF2-40B4-BE49-F238E27FC236}">
                <a16:creationId xmlns:a16="http://schemas.microsoft.com/office/drawing/2014/main" id="{D60558C2-213B-4E1A-9C82-E75B380735A9}"/>
              </a:ext>
            </a:extLst>
          </p:cNvPr>
          <p:cNvSpPr>
            <a:spLocks noGrp="1" noChangeArrowheads="1"/>
          </p:cNvSpPr>
          <p:nvPr>
            <p:ph type="title"/>
          </p:nvPr>
        </p:nvSpPr>
        <p:spPr/>
        <p:txBody>
          <a:bodyPr/>
          <a:lstStyle/>
          <a:p>
            <a:pPr algn="ctr" eaLnBrk="1" hangingPunct="1"/>
            <a:r>
              <a:rPr lang="tr-TR" altLang="tr-TR" b="1">
                <a:solidFill>
                  <a:srgbClr val="006600"/>
                </a:solidFill>
                <a:latin typeface="Vivaldi" panose="03020602050506090804" pitchFamily="66" charset="0"/>
              </a:rPr>
              <a:t>Güvenilirliği sağlama yöntemleri</a:t>
            </a:r>
          </a:p>
        </p:txBody>
      </p:sp>
      <p:sp>
        <p:nvSpPr>
          <p:cNvPr id="31749" name="Rectangle 3">
            <a:extLst>
              <a:ext uri="{FF2B5EF4-FFF2-40B4-BE49-F238E27FC236}">
                <a16:creationId xmlns:a16="http://schemas.microsoft.com/office/drawing/2014/main" id="{EE9FC637-6AAB-4B89-B8DA-4F428E617E22}"/>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Blip>
                <a:blip r:embed="rId2"/>
              </a:buBlip>
            </a:pPr>
            <a:r>
              <a:rPr lang="tr-TR" altLang="tr-TR">
                <a:solidFill>
                  <a:schemeClr val="accent2"/>
                </a:solidFill>
              </a:rPr>
              <a:t>Kuder-Richardson yöntemi (KR-20, KR-21 formülleri:</a:t>
            </a:r>
            <a:r>
              <a:rPr lang="tr-TR" altLang="tr-TR"/>
              <a:t> Her iki katsayı, testin iç tutarlılık katsayısıdır. Eşdeğer yarılar yönteminde testin iki yarısı arasındaki ilişki miktarı hesaplanırken, iç tutarlılık katsayılarında testin bütün sorularının birbirleri ile uyumu incelenir. Bu yöntemin kullanılması; testin homojen bir yapıya, yani aynı özelliği ölçüyor olması sayıltısına dayanır. Bu yöntem, cevapların “1” ve “0” olarak puanlanabildiği testlerde kullanılır. </a:t>
            </a:r>
          </a:p>
          <a:p>
            <a:pPr eaLnBrk="1" hangingPunct="1">
              <a:lnSpc>
                <a:spcPct val="90000"/>
              </a:lnSpc>
              <a:buFont typeface="Wingdings" panose="05000000000000000000" pitchFamily="2" charset="2"/>
              <a:buNone/>
            </a:pPr>
            <a:endParaRPr lang="tr-TR" altLang="tr-TR"/>
          </a:p>
        </p:txBody>
      </p:sp>
    </p:spTree>
  </p:cSld>
  <p:clrMapOvr>
    <a:masterClrMapping/>
  </p:clrMapOvr>
  <p:transition spd="slow">
    <p:cover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ltbilgi Yer Tutucusu">
            <a:extLst>
              <a:ext uri="{FF2B5EF4-FFF2-40B4-BE49-F238E27FC236}">
                <a16:creationId xmlns:a16="http://schemas.microsoft.com/office/drawing/2014/main" id="{1F57C701-16B0-40C0-AD3C-684EE0B0084B}"/>
              </a:ext>
            </a:extLst>
          </p:cNvPr>
          <p:cNvSpPr>
            <a:spLocks noGrp="1"/>
          </p:cNvSpPr>
          <p:nvPr>
            <p:ph type="ftr" sz="quarter" idx="11"/>
          </p:nvPr>
        </p:nvSpPr>
        <p:spPr/>
        <p:txBody>
          <a:bodyPr/>
          <a:lstStyle/>
          <a:p>
            <a:pPr>
              <a:defRPr/>
            </a:pPr>
            <a:r>
              <a:rPr lang="tr-TR"/>
              <a:t>Yapısal Nitelikler</a:t>
            </a:r>
          </a:p>
        </p:txBody>
      </p:sp>
      <p:sp>
        <p:nvSpPr>
          <p:cNvPr id="32771" name="5 Slayt Numarası Yer Tutucusu">
            <a:extLst>
              <a:ext uri="{FF2B5EF4-FFF2-40B4-BE49-F238E27FC236}">
                <a16:creationId xmlns:a16="http://schemas.microsoft.com/office/drawing/2014/main" id="{CACB484A-0E48-4EAF-AEA6-2FCD28D56C9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B09702BA-E2D2-4655-B21B-072D6653A622}" type="slidenum">
              <a:rPr lang="tr-TR" altLang="tr-TR" sz="1000"/>
              <a:pPr>
                <a:spcBef>
                  <a:spcPct val="0"/>
                </a:spcBef>
                <a:buClrTx/>
                <a:buSzTx/>
                <a:buFontTx/>
                <a:buNone/>
              </a:pPr>
              <a:t>19</a:t>
            </a:fld>
            <a:endParaRPr lang="tr-TR" altLang="tr-TR" sz="1000"/>
          </a:p>
        </p:txBody>
      </p:sp>
      <p:sp>
        <p:nvSpPr>
          <p:cNvPr id="32772" name="Rectangle 2">
            <a:extLst>
              <a:ext uri="{FF2B5EF4-FFF2-40B4-BE49-F238E27FC236}">
                <a16:creationId xmlns:a16="http://schemas.microsoft.com/office/drawing/2014/main" id="{5615B82A-EBA7-4268-86DB-77BB1914FCD4}"/>
              </a:ext>
            </a:extLst>
          </p:cNvPr>
          <p:cNvSpPr>
            <a:spLocks noGrp="1" noChangeArrowheads="1"/>
          </p:cNvSpPr>
          <p:nvPr>
            <p:ph type="title"/>
          </p:nvPr>
        </p:nvSpPr>
        <p:spPr/>
        <p:txBody>
          <a:bodyPr/>
          <a:lstStyle/>
          <a:p>
            <a:pPr algn="ctr" eaLnBrk="1" hangingPunct="1"/>
            <a:r>
              <a:rPr lang="tr-TR" altLang="tr-TR" b="1">
                <a:solidFill>
                  <a:srgbClr val="006600"/>
                </a:solidFill>
                <a:latin typeface="Vivaldi" panose="03020602050506090804" pitchFamily="66" charset="0"/>
              </a:rPr>
              <a:t>Güvenilirliği sağlama yöntemleri</a:t>
            </a:r>
          </a:p>
        </p:txBody>
      </p:sp>
      <p:sp>
        <p:nvSpPr>
          <p:cNvPr id="32773" name="Rectangle 3">
            <a:extLst>
              <a:ext uri="{FF2B5EF4-FFF2-40B4-BE49-F238E27FC236}">
                <a16:creationId xmlns:a16="http://schemas.microsoft.com/office/drawing/2014/main" id="{E3AF1EE0-D4F8-498C-B7EA-BBF38373AFA5}"/>
              </a:ext>
            </a:extLst>
          </p:cNvPr>
          <p:cNvSpPr>
            <a:spLocks noGrp="1" noChangeArrowheads="1"/>
          </p:cNvSpPr>
          <p:nvPr>
            <p:ph type="body" idx="1"/>
          </p:nvPr>
        </p:nvSpPr>
        <p:spPr/>
        <p:txBody>
          <a:bodyPr/>
          <a:lstStyle/>
          <a:p>
            <a:pPr eaLnBrk="1" hangingPunct="1">
              <a:buFont typeface="Wingdings" panose="05000000000000000000" pitchFamily="2" charset="2"/>
              <a:buNone/>
            </a:pPr>
            <a:r>
              <a:rPr lang="tr-TR" altLang="tr-TR">
                <a:solidFill>
                  <a:schemeClr val="accent2"/>
                </a:solidFill>
              </a:rPr>
              <a:t>KR-20:</a:t>
            </a:r>
            <a:r>
              <a:rPr lang="tr-TR" altLang="tr-TR"/>
              <a:t> Her bir maddenin güçlük indekslerinin belirlenebildiği durumlarda kullanılır. Güçlük indekslerinin hesaplanamadığı durumlarda</a:t>
            </a:r>
          </a:p>
          <a:p>
            <a:pPr eaLnBrk="1" hangingPunct="1">
              <a:buFont typeface="Wingdings" panose="05000000000000000000" pitchFamily="2" charset="2"/>
              <a:buNone/>
            </a:pPr>
            <a:r>
              <a:rPr lang="tr-TR" altLang="tr-TR">
                <a:solidFill>
                  <a:schemeClr val="accent2"/>
                </a:solidFill>
              </a:rPr>
              <a:t>KR-21</a:t>
            </a:r>
            <a:r>
              <a:rPr lang="tr-TR" altLang="tr-TR"/>
              <a:t> kullanılır. KR-21 formülü, madde güçlük indekslerinin eşit olduğu varsayımına dayalıdır. Eğer maddeler güçlük indeksleri bakımından birbirinden farklı, yani heterojen bir dağılım gösteriyorsa KR-21 ile hesaplanan katsayı, KR-20 ile hesaplanandan daha düşük çıkar.</a:t>
            </a:r>
          </a:p>
          <a:p>
            <a:pPr eaLnBrk="1" hangingPunct="1">
              <a:buFont typeface="Wingdings" panose="05000000000000000000" pitchFamily="2" charset="2"/>
              <a:buNone/>
            </a:pPr>
            <a:endParaRPr lang="tr-TR" altLang="tr-TR"/>
          </a:p>
        </p:txBody>
      </p:sp>
    </p:spTree>
  </p:cSld>
  <p:clrMapOvr>
    <a:masterClrMapping/>
  </p:clrMapOvr>
  <p:transition spd="slow">
    <p:cover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ltbilgi Yer Tutucusu">
            <a:extLst>
              <a:ext uri="{FF2B5EF4-FFF2-40B4-BE49-F238E27FC236}">
                <a16:creationId xmlns:a16="http://schemas.microsoft.com/office/drawing/2014/main" id="{9D4750D4-32FB-4E7D-8C20-5485BAF85C87}"/>
              </a:ext>
            </a:extLst>
          </p:cNvPr>
          <p:cNvSpPr>
            <a:spLocks noGrp="1"/>
          </p:cNvSpPr>
          <p:nvPr>
            <p:ph type="ftr" sz="quarter" idx="11"/>
          </p:nvPr>
        </p:nvSpPr>
        <p:spPr/>
        <p:txBody>
          <a:bodyPr/>
          <a:lstStyle/>
          <a:p>
            <a:pPr>
              <a:defRPr/>
            </a:pPr>
            <a:r>
              <a:rPr lang="tr-TR"/>
              <a:t>Yapısal Nitelikler</a:t>
            </a:r>
          </a:p>
        </p:txBody>
      </p:sp>
      <p:sp>
        <p:nvSpPr>
          <p:cNvPr id="6147" name="5 Slayt Numarası Yer Tutucusu">
            <a:extLst>
              <a:ext uri="{FF2B5EF4-FFF2-40B4-BE49-F238E27FC236}">
                <a16:creationId xmlns:a16="http://schemas.microsoft.com/office/drawing/2014/main" id="{35F625EC-3EAA-421A-8899-65951EB1626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0BD73972-B822-4D34-AA64-50F180333D35}" type="slidenum">
              <a:rPr lang="tr-TR" altLang="tr-TR" sz="1000"/>
              <a:pPr>
                <a:spcBef>
                  <a:spcPct val="0"/>
                </a:spcBef>
                <a:buClrTx/>
                <a:buSzTx/>
                <a:buFontTx/>
                <a:buNone/>
              </a:pPr>
              <a:t>2</a:t>
            </a:fld>
            <a:endParaRPr lang="tr-TR" altLang="tr-TR" sz="1000"/>
          </a:p>
        </p:txBody>
      </p:sp>
      <p:sp>
        <p:nvSpPr>
          <p:cNvPr id="6148" name="Rectangle 2">
            <a:extLst>
              <a:ext uri="{FF2B5EF4-FFF2-40B4-BE49-F238E27FC236}">
                <a16:creationId xmlns:a16="http://schemas.microsoft.com/office/drawing/2014/main" id="{E02349EB-243B-40AF-81CB-973DDDE0F5D9}"/>
              </a:ext>
            </a:extLst>
          </p:cNvPr>
          <p:cNvSpPr>
            <a:spLocks noGrp="1" noChangeArrowheads="1"/>
          </p:cNvSpPr>
          <p:nvPr>
            <p:ph type="title"/>
          </p:nvPr>
        </p:nvSpPr>
        <p:spPr/>
        <p:txBody>
          <a:bodyPr/>
          <a:lstStyle/>
          <a:p>
            <a:pPr algn="ctr" eaLnBrk="1" hangingPunct="1"/>
            <a:r>
              <a:rPr lang="tr-TR" altLang="tr-TR" sz="4800">
                <a:solidFill>
                  <a:srgbClr val="000099"/>
                </a:solidFill>
                <a:latin typeface="Vivaldi" panose="03020602050506090804" pitchFamily="66" charset="0"/>
                <a:cs typeface="Arial" panose="020B0604020202020204" pitchFamily="34" charset="0"/>
              </a:rPr>
              <a:t>Yapısal Nitelikler</a:t>
            </a:r>
          </a:p>
        </p:txBody>
      </p:sp>
      <p:sp>
        <p:nvSpPr>
          <p:cNvPr id="6149" name="Rectangle 3">
            <a:extLst>
              <a:ext uri="{FF2B5EF4-FFF2-40B4-BE49-F238E27FC236}">
                <a16:creationId xmlns:a16="http://schemas.microsoft.com/office/drawing/2014/main" id="{E8177D87-0F6E-4278-9AAC-70C50902558B}"/>
              </a:ext>
            </a:extLst>
          </p:cNvPr>
          <p:cNvSpPr>
            <a:spLocks noGrp="1" noChangeArrowheads="1"/>
          </p:cNvSpPr>
          <p:nvPr>
            <p:ph type="body" idx="1"/>
          </p:nvPr>
        </p:nvSpPr>
        <p:spPr>
          <a:xfrm>
            <a:off x="914400" y="1778000"/>
            <a:ext cx="7772400" cy="4530725"/>
          </a:xfrm>
        </p:spPr>
        <p:txBody>
          <a:bodyPr/>
          <a:lstStyle/>
          <a:p>
            <a:pPr eaLnBrk="1" hangingPunct="1">
              <a:buFont typeface="Wingdings" panose="05000000000000000000" pitchFamily="2" charset="2"/>
              <a:buBlip>
                <a:blip r:embed="rId3"/>
              </a:buBlip>
            </a:pPr>
            <a:r>
              <a:rPr lang="tr-TR" altLang="tr-TR" b="1">
                <a:solidFill>
                  <a:schemeClr val="hlink"/>
                </a:solidFill>
              </a:rPr>
              <a:t>Ölçme araçlarının nitelikleri değişik kaynaklarda farklı biçimlerde ele alınmasına rağmen, nitelikler başlıca üç başlık altında ele alınmaktadır. </a:t>
            </a:r>
          </a:p>
          <a:p>
            <a:pPr eaLnBrk="1" hangingPunct="1">
              <a:buFont typeface="Wingdings" panose="05000000000000000000" pitchFamily="2" charset="2"/>
              <a:buBlip>
                <a:blip r:embed="rId3"/>
              </a:buBlip>
            </a:pPr>
            <a:r>
              <a:rPr lang="tr-TR" altLang="tr-TR" b="1">
                <a:solidFill>
                  <a:schemeClr val="hlink"/>
                </a:solidFill>
              </a:rPr>
              <a:t>Geçerlilik, </a:t>
            </a:r>
          </a:p>
          <a:p>
            <a:pPr eaLnBrk="1" hangingPunct="1">
              <a:buFont typeface="Wingdings" panose="05000000000000000000" pitchFamily="2" charset="2"/>
              <a:buBlip>
                <a:blip r:embed="rId3"/>
              </a:buBlip>
            </a:pPr>
            <a:r>
              <a:rPr lang="tr-TR" altLang="tr-TR" b="1">
                <a:solidFill>
                  <a:schemeClr val="hlink"/>
                </a:solidFill>
              </a:rPr>
              <a:t>Güvenirlilik</a:t>
            </a:r>
          </a:p>
          <a:p>
            <a:pPr eaLnBrk="1" hangingPunct="1">
              <a:buFont typeface="Wingdings" panose="05000000000000000000" pitchFamily="2" charset="2"/>
              <a:buBlip>
                <a:blip r:embed="rId3"/>
              </a:buBlip>
            </a:pPr>
            <a:r>
              <a:rPr lang="tr-TR" altLang="tr-TR" b="1">
                <a:solidFill>
                  <a:schemeClr val="hlink"/>
                </a:solidFill>
              </a:rPr>
              <a:t>Kullanışlılık </a:t>
            </a:r>
          </a:p>
        </p:txBody>
      </p:sp>
    </p:spTree>
  </p:cSld>
  <p:clrMapOvr>
    <a:masterClrMapping/>
  </p:clrMapOvr>
  <p:transition spd="slow">
    <p:cover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Başlık 1">
            <a:extLst>
              <a:ext uri="{FF2B5EF4-FFF2-40B4-BE49-F238E27FC236}">
                <a16:creationId xmlns:a16="http://schemas.microsoft.com/office/drawing/2014/main" id="{C5312500-084A-4ECB-B6C1-FC8456DFC201}"/>
              </a:ext>
            </a:extLst>
          </p:cNvPr>
          <p:cNvSpPr>
            <a:spLocks noGrp="1" noChangeArrowheads="1"/>
          </p:cNvSpPr>
          <p:nvPr>
            <p:ph type="title"/>
          </p:nvPr>
        </p:nvSpPr>
        <p:spPr/>
        <p:txBody>
          <a:bodyPr/>
          <a:lstStyle/>
          <a:p>
            <a:pPr algn="ctr"/>
            <a:r>
              <a:rPr lang="tr-TR" altLang="tr-TR" sz="3600"/>
              <a:t>KR-20 FORMÜLÜ</a:t>
            </a:r>
          </a:p>
        </p:txBody>
      </p:sp>
      <p:sp>
        <p:nvSpPr>
          <p:cNvPr id="3" name="İçerik Yer Tutucusu 2">
            <a:extLst>
              <a:ext uri="{FF2B5EF4-FFF2-40B4-BE49-F238E27FC236}">
                <a16:creationId xmlns:a16="http://schemas.microsoft.com/office/drawing/2014/main" id="{3EFBF5BD-E767-4849-ACEE-6766B6C7F451}"/>
              </a:ext>
            </a:extLst>
          </p:cNvPr>
          <p:cNvSpPr>
            <a:spLocks noGrp="1" noRot="1" noChangeAspect="1" noMove="1" noResize="1" noEditPoints="1" noAdjustHandles="1" noChangeArrowheads="1" noChangeShapeType="1" noTextEdit="1"/>
          </p:cNvSpPr>
          <p:nvPr>
            <p:ph idx="1"/>
          </p:nvPr>
        </p:nvSpPr>
        <p:spPr>
          <a:blipFill rotWithShape="1">
            <a:blip r:embed="rId2"/>
            <a:stretch>
              <a:fillRect l="-1569"/>
            </a:stretch>
          </a:blipFill>
        </p:spPr>
        <p:txBody>
          <a:bodyPr/>
          <a:lstStyle/>
          <a:p>
            <a:pPr marL="0" indent="0">
              <a:buFont typeface="Wingdings" panose="05000000000000000000" pitchFamily="2" charset="2"/>
              <a:buNone/>
              <a:defRPr/>
            </a:pPr>
            <a:endParaRPr lang="tr-TR" sz="4800" dirty="0">
              <a:noFill/>
            </a:endParaRPr>
          </a:p>
        </p:txBody>
      </p:sp>
      <p:sp>
        <p:nvSpPr>
          <p:cNvPr id="4" name="Altbilgi Yer Tutucusu 3">
            <a:extLst>
              <a:ext uri="{FF2B5EF4-FFF2-40B4-BE49-F238E27FC236}">
                <a16:creationId xmlns:a16="http://schemas.microsoft.com/office/drawing/2014/main" id="{C908978F-F884-4FF5-9CA8-32812DF92425}"/>
              </a:ext>
            </a:extLst>
          </p:cNvPr>
          <p:cNvSpPr>
            <a:spLocks noGrp="1"/>
          </p:cNvSpPr>
          <p:nvPr>
            <p:ph type="ftr" sz="quarter" idx="11"/>
          </p:nvPr>
        </p:nvSpPr>
        <p:spPr/>
        <p:txBody>
          <a:bodyPr/>
          <a:lstStyle/>
          <a:p>
            <a:pPr>
              <a:defRPr/>
            </a:pPr>
            <a:r>
              <a:rPr lang="tr-TR"/>
              <a:t>Yapısal Nitelikler</a:t>
            </a:r>
          </a:p>
        </p:txBody>
      </p:sp>
      <p:sp>
        <p:nvSpPr>
          <p:cNvPr id="33799" name="Slayt Numarası Yer Tutucusu 4">
            <a:extLst>
              <a:ext uri="{FF2B5EF4-FFF2-40B4-BE49-F238E27FC236}">
                <a16:creationId xmlns:a16="http://schemas.microsoft.com/office/drawing/2014/main" id="{78D9030C-A865-4222-8B0D-B553A8CDB09E}"/>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9DC44C09-4878-4C96-B4C5-F9F381AA289F}" type="slidenum">
              <a:rPr lang="tr-TR" altLang="tr-TR" sz="1000"/>
              <a:pPr>
                <a:spcBef>
                  <a:spcPct val="0"/>
                </a:spcBef>
                <a:buClrTx/>
                <a:buSzTx/>
                <a:buFontTx/>
                <a:buNone/>
              </a:pPr>
              <a:t>20</a:t>
            </a:fld>
            <a:endParaRPr lang="tr-TR" altLang="tr-TR" sz="1000"/>
          </a:p>
        </p:txBody>
      </p:sp>
    </p:spTree>
  </p:cSld>
  <p:clrMapOvr>
    <a:masterClrMapping/>
  </p:clrMapOvr>
  <p:transition spd="slow">
    <p:cover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ltbilgi Yer Tutucusu">
            <a:extLst>
              <a:ext uri="{FF2B5EF4-FFF2-40B4-BE49-F238E27FC236}">
                <a16:creationId xmlns:a16="http://schemas.microsoft.com/office/drawing/2014/main" id="{1A16284A-80E0-4BF9-B77E-99C55DF36D59}"/>
              </a:ext>
            </a:extLst>
          </p:cNvPr>
          <p:cNvSpPr>
            <a:spLocks noGrp="1"/>
          </p:cNvSpPr>
          <p:nvPr>
            <p:ph type="ftr" sz="quarter" idx="11"/>
          </p:nvPr>
        </p:nvSpPr>
        <p:spPr/>
        <p:txBody>
          <a:bodyPr/>
          <a:lstStyle/>
          <a:p>
            <a:pPr>
              <a:defRPr/>
            </a:pPr>
            <a:r>
              <a:rPr lang="tr-TR"/>
              <a:t>Yapısal Nitelikler</a:t>
            </a:r>
          </a:p>
        </p:txBody>
      </p:sp>
      <p:sp>
        <p:nvSpPr>
          <p:cNvPr id="34819" name="5 Slayt Numarası Yer Tutucusu">
            <a:extLst>
              <a:ext uri="{FF2B5EF4-FFF2-40B4-BE49-F238E27FC236}">
                <a16:creationId xmlns:a16="http://schemas.microsoft.com/office/drawing/2014/main" id="{CB2EA19F-E200-44CD-ADC1-9B6CD24D8EA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22237397-F22A-42A8-AF10-788B44039788}" type="slidenum">
              <a:rPr lang="tr-TR" altLang="tr-TR" sz="1000"/>
              <a:pPr>
                <a:spcBef>
                  <a:spcPct val="0"/>
                </a:spcBef>
                <a:buClrTx/>
                <a:buSzTx/>
                <a:buFontTx/>
                <a:buNone/>
              </a:pPr>
              <a:t>21</a:t>
            </a:fld>
            <a:endParaRPr lang="tr-TR" altLang="tr-TR" sz="1000"/>
          </a:p>
        </p:txBody>
      </p:sp>
      <p:sp>
        <p:nvSpPr>
          <p:cNvPr id="34820" name="Rectangle 2">
            <a:extLst>
              <a:ext uri="{FF2B5EF4-FFF2-40B4-BE49-F238E27FC236}">
                <a16:creationId xmlns:a16="http://schemas.microsoft.com/office/drawing/2014/main" id="{8B3E2F1C-DF92-41E2-9F88-A0D23076DA6A}"/>
              </a:ext>
            </a:extLst>
          </p:cNvPr>
          <p:cNvSpPr>
            <a:spLocks noGrp="1" noChangeArrowheads="1"/>
          </p:cNvSpPr>
          <p:nvPr>
            <p:ph type="title"/>
          </p:nvPr>
        </p:nvSpPr>
        <p:spPr/>
        <p:txBody>
          <a:bodyPr/>
          <a:lstStyle/>
          <a:p>
            <a:pPr algn="ctr" eaLnBrk="1" hangingPunct="1"/>
            <a:r>
              <a:rPr lang="tr-TR" altLang="tr-TR" b="1">
                <a:solidFill>
                  <a:srgbClr val="006600"/>
                </a:solidFill>
                <a:latin typeface="Vivaldi" panose="03020602050506090804" pitchFamily="66" charset="0"/>
              </a:rPr>
              <a:t>Güvenilirliği sağlama yöntemleri</a:t>
            </a:r>
          </a:p>
        </p:txBody>
      </p:sp>
      <p:sp>
        <p:nvSpPr>
          <p:cNvPr id="34821" name="Rectangle 3">
            <a:extLst>
              <a:ext uri="{FF2B5EF4-FFF2-40B4-BE49-F238E27FC236}">
                <a16:creationId xmlns:a16="http://schemas.microsoft.com/office/drawing/2014/main" id="{34E831C5-A229-4CD2-8B6B-51FA6C49E10F}"/>
              </a:ext>
            </a:extLst>
          </p:cNvPr>
          <p:cNvSpPr>
            <a:spLocks noGrp="1" noChangeArrowheads="1"/>
          </p:cNvSpPr>
          <p:nvPr>
            <p:ph type="body" idx="1"/>
          </p:nvPr>
        </p:nvSpPr>
        <p:spPr/>
        <p:txBody>
          <a:bodyPr/>
          <a:lstStyle/>
          <a:p>
            <a:pPr eaLnBrk="1" hangingPunct="1">
              <a:buFont typeface="Wingdings" panose="05000000000000000000" pitchFamily="2" charset="2"/>
              <a:buBlip>
                <a:blip r:embed="rId2"/>
              </a:buBlip>
            </a:pPr>
            <a:r>
              <a:rPr lang="tr-TR" altLang="tr-TR">
                <a:solidFill>
                  <a:schemeClr val="accent2"/>
                </a:solidFill>
              </a:rPr>
              <a:t>Cronbach Alpha (</a:t>
            </a:r>
            <a:r>
              <a:rPr lang="el-GR" altLang="tr-TR">
                <a:solidFill>
                  <a:schemeClr val="accent2"/>
                </a:solidFill>
                <a:cs typeface="Arial" panose="020B0604020202020204" pitchFamily="34" charset="0"/>
              </a:rPr>
              <a:t>α</a:t>
            </a:r>
            <a:r>
              <a:rPr lang="tr-TR" altLang="tr-TR">
                <a:solidFill>
                  <a:schemeClr val="accent2"/>
                </a:solidFill>
              </a:rPr>
              <a:t>) Katsayısı: </a:t>
            </a:r>
            <a:r>
              <a:rPr lang="tr-TR" altLang="tr-TR"/>
              <a:t>Cevapların “1” ve “0” şeklinde puanlanamadığı araçlarda kullanılır. İç tutarlılık katsayısıdır. Duyuşsal özelliklerin ölçülmesinde kullanılır. Örneğin tutum ölçeklerinde doğru cevap yoktur ve cevaplar kategoriktir. Alpha değerinin +1.00’e yaklaşması testin kendi içinde tutarlılığının arttığını gösterir.</a:t>
            </a:r>
            <a:endParaRPr lang="tr-TR" altLang="tr-TR">
              <a:solidFill>
                <a:schemeClr val="accent2"/>
              </a:solidFill>
            </a:endParaRPr>
          </a:p>
        </p:txBody>
      </p:sp>
    </p:spTree>
  </p:cSld>
  <p:clrMapOvr>
    <a:masterClrMapping/>
  </p:clrMapOvr>
  <p:transition spd="slow">
    <p:cover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ltbilgi Yer Tutucusu">
            <a:extLst>
              <a:ext uri="{FF2B5EF4-FFF2-40B4-BE49-F238E27FC236}">
                <a16:creationId xmlns:a16="http://schemas.microsoft.com/office/drawing/2014/main" id="{282129AF-C7CC-47CC-8B23-B2A0C1D654D3}"/>
              </a:ext>
            </a:extLst>
          </p:cNvPr>
          <p:cNvSpPr>
            <a:spLocks noGrp="1"/>
          </p:cNvSpPr>
          <p:nvPr>
            <p:ph type="ftr" sz="quarter" idx="11"/>
          </p:nvPr>
        </p:nvSpPr>
        <p:spPr/>
        <p:txBody>
          <a:bodyPr/>
          <a:lstStyle/>
          <a:p>
            <a:pPr>
              <a:defRPr/>
            </a:pPr>
            <a:r>
              <a:rPr lang="tr-TR"/>
              <a:t>Yapısal Nitelikler</a:t>
            </a:r>
          </a:p>
        </p:txBody>
      </p:sp>
      <p:sp>
        <p:nvSpPr>
          <p:cNvPr id="35843" name="5 Slayt Numarası Yer Tutucusu">
            <a:extLst>
              <a:ext uri="{FF2B5EF4-FFF2-40B4-BE49-F238E27FC236}">
                <a16:creationId xmlns:a16="http://schemas.microsoft.com/office/drawing/2014/main" id="{20C0FCFB-F11E-4323-9209-0D8E30D4F1F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13E9EE4F-F51B-4196-8DD9-F76D2EB9A6C9}" type="slidenum">
              <a:rPr lang="tr-TR" altLang="tr-TR" sz="1000"/>
              <a:pPr>
                <a:spcBef>
                  <a:spcPct val="0"/>
                </a:spcBef>
                <a:buClrTx/>
                <a:buSzTx/>
                <a:buFontTx/>
                <a:buNone/>
              </a:pPr>
              <a:t>22</a:t>
            </a:fld>
            <a:endParaRPr lang="tr-TR" altLang="tr-TR" sz="1000"/>
          </a:p>
        </p:txBody>
      </p:sp>
      <p:sp>
        <p:nvSpPr>
          <p:cNvPr id="35844" name="Rectangle 2">
            <a:extLst>
              <a:ext uri="{FF2B5EF4-FFF2-40B4-BE49-F238E27FC236}">
                <a16:creationId xmlns:a16="http://schemas.microsoft.com/office/drawing/2014/main" id="{671AB555-4048-4D04-BA76-187A25613117}"/>
              </a:ext>
            </a:extLst>
          </p:cNvPr>
          <p:cNvSpPr>
            <a:spLocks noGrp="1" noChangeArrowheads="1"/>
          </p:cNvSpPr>
          <p:nvPr>
            <p:ph type="title"/>
          </p:nvPr>
        </p:nvSpPr>
        <p:spPr/>
        <p:txBody>
          <a:bodyPr/>
          <a:lstStyle/>
          <a:p>
            <a:pPr algn="ctr" eaLnBrk="1" hangingPunct="1"/>
            <a:r>
              <a:rPr lang="tr-TR" altLang="tr-TR" b="1">
                <a:solidFill>
                  <a:srgbClr val="006600"/>
                </a:solidFill>
                <a:latin typeface="Vivaldi" panose="03020602050506090804" pitchFamily="66" charset="0"/>
              </a:rPr>
              <a:t>Güvenilirliği sağlama yöntemleri</a:t>
            </a:r>
          </a:p>
        </p:txBody>
      </p:sp>
      <p:sp>
        <p:nvSpPr>
          <p:cNvPr id="35845" name="Rectangle 3">
            <a:extLst>
              <a:ext uri="{FF2B5EF4-FFF2-40B4-BE49-F238E27FC236}">
                <a16:creationId xmlns:a16="http://schemas.microsoft.com/office/drawing/2014/main" id="{37587C75-DDEE-4499-8632-52BBAA4DB942}"/>
              </a:ext>
            </a:extLst>
          </p:cNvPr>
          <p:cNvSpPr>
            <a:spLocks noGrp="1" noChangeArrowheads="1"/>
          </p:cNvSpPr>
          <p:nvPr>
            <p:ph type="body" idx="1"/>
          </p:nvPr>
        </p:nvSpPr>
        <p:spPr/>
        <p:txBody>
          <a:bodyPr/>
          <a:lstStyle/>
          <a:p>
            <a:pPr eaLnBrk="1" hangingPunct="1">
              <a:buFont typeface="Wingdings" panose="05000000000000000000" pitchFamily="2" charset="2"/>
              <a:buBlip>
                <a:blip r:embed="rId2"/>
              </a:buBlip>
            </a:pPr>
            <a:r>
              <a:rPr lang="tr-TR" altLang="tr-TR">
                <a:solidFill>
                  <a:schemeClr val="accent2"/>
                </a:solidFill>
              </a:rPr>
              <a:t>Puanlayıcı güvenilirliği:</a:t>
            </a:r>
            <a:r>
              <a:rPr lang="tr-TR" altLang="tr-TR"/>
              <a:t> Yazılı, sözlü sınav gibi puanlaması subjektif olan araçlarda kullanılır. Cevap kağıtları birden çok puanlayıcı tarafından puanlanarak, arasındaki korelasyon hesaplanır.</a:t>
            </a:r>
          </a:p>
        </p:txBody>
      </p:sp>
    </p:spTree>
  </p:cSld>
  <p:clrMapOvr>
    <a:masterClrMapping/>
  </p:clrMapOvr>
  <p:transition spd="slow">
    <p:cover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4 Altbilgi Yer Tutucusu">
            <a:extLst>
              <a:ext uri="{FF2B5EF4-FFF2-40B4-BE49-F238E27FC236}">
                <a16:creationId xmlns:a16="http://schemas.microsoft.com/office/drawing/2014/main" id="{1B68A6DB-7271-40F0-878C-DA27747D408A}"/>
              </a:ext>
            </a:extLst>
          </p:cNvPr>
          <p:cNvSpPr>
            <a:spLocks noGrp="1"/>
          </p:cNvSpPr>
          <p:nvPr>
            <p:ph type="ftr" sz="quarter" idx="11"/>
          </p:nvPr>
        </p:nvSpPr>
        <p:spPr/>
        <p:txBody>
          <a:bodyPr/>
          <a:lstStyle/>
          <a:p>
            <a:pPr>
              <a:defRPr/>
            </a:pPr>
            <a:r>
              <a:rPr lang="tr-TR"/>
              <a:t>Yapısal Nitelikler</a:t>
            </a:r>
          </a:p>
        </p:txBody>
      </p:sp>
      <p:sp>
        <p:nvSpPr>
          <p:cNvPr id="36867" name="5 Slayt Numarası Yer Tutucusu">
            <a:extLst>
              <a:ext uri="{FF2B5EF4-FFF2-40B4-BE49-F238E27FC236}">
                <a16:creationId xmlns:a16="http://schemas.microsoft.com/office/drawing/2014/main" id="{DD07D7B7-102F-4098-93C5-64B839548F3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32608111-9716-4892-B002-2DE58F8FEF44}" type="slidenum">
              <a:rPr lang="tr-TR" altLang="tr-TR" sz="1000"/>
              <a:pPr>
                <a:spcBef>
                  <a:spcPct val="0"/>
                </a:spcBef>
                <a:buClrTx/>
                <a:buSzTx/>
                <a:buFontTx/>
                <a:buNone/>
              </a:pPr>
              <a:t>23</a:t>
            </a:fld>
            <a:endParaRPr lang="tr-TR" altLang="tr-TR" sz="1000"/>
          </a:p>
        </p:txBody>
      </p:sp>
      <p:sp>
        <p:nvSpPr>
          <p:cNvPr id="36868" name="Rectangle 2">
            <a:extLst>
              <a:ext uri="{FF2B5EF4-FFF2-40B4-BE49-F238E27FC236}">
                <a16:creationId xmlns:a16="http://schemas.microsoft.com/office/drawing/2014/main" id="{B93CAEE9-DCDA-4151-986D-34BE194DD584}"/>
              </a:ext>
            </a:extLst>
          </p:cNvPr>
          <p:cNvSpPr>
            <a:spLocks noGrp="1" noChangeArrowheads="1"/>
          </p:cNvSpPr>
          <p:nvPr>
            <p:ph type="title"/>
          </p:nvPr>
        </p:nvSpPr>
        <p:spPr/>
        <p:txBody>
          <a:bodyPr/>
          <a:lstStyle/>
          <a:p>
            <a:pPr algn="ctr" eaLnBrk="1" hangingPunct="1"/>
            <a:r>
              <a:rPr lang="tr-TR" altLang="tr-TR" b="1">
                <a:solidFill>
                  <a:srgbClr val="006600"/>
                </a:solidFill>
                <a:latin typeface="Arial" panose="020B0604020202020204" pitchFamily="34" charset="0"/>
              </a:rPr>
              <a:t>Güvenilirlik sağlama yöntemleri ve anlamları</a:t>
            </a:r>
          </a:p>
        </p:txBody>
      </p:sp>
      <p:graphicFrame>
        <p:nvGraphicFramePr>
          <p:cNvPr id="75828" name="Group 52">
            <a:extLst>
              <a:ext uri="{FF2B5EF4-FFF2-40B4-BE49-F238E27FC236}">
                <a16:creationId xmlns:a16="http://schemas.microsoft.com/office/drawing/2014/main" id="{93659783-5893-4828-B7CE-3AC51A142545}"/>
              </a:ext>
            </a:extLst>
          </p:cNvPr>
          <p:cNvGraphicFramePr>
            <a:graphicFrameLocks noGrp="1"/>
          </p:cNvGraphicFramePr>
          <p:nvPr>
            <p:ph type="tbl" idx="1"/>
          </p:nvPr>
        </p:nvGraphicFramePr>
        <p:xfrm>
          <a:off x="1071563" y="1600200"/>
          <a:ext cx="7615237" cy="4589463"/>
        </p:xfrm>
        <a:graphic>
          <a:graphicData uri="http://schemas.openxmlformats.org/drawingml/2006/table">
            <a:tbl>
              <a:tblPr/>
              <a:tblGrid>
                <a:gridCol w="2538412">
                  <a:extLst>
                    <a:ext uri="{9D8B030D-6E8A-4147-A177-3AD203B41FA5}">
                      <a16:colId xmlns:a16="http://schemas.microsoft.com/office/drawing/2014/main" val="20000"/>
                    </a:ext>
                  </a:extLst>
                </a:gridCol>
                <a:gridCol w="2538412">
                  <a:extLst>
                    <a:ext uri="{9D8B030D-6E8A-4147-A177-3AD203B41FA5}">
                      <a16:colId xmlns:a16="http://schemas.microsoft.com/office/drawing/2014/main" val="20001"/>
                    </a:ext>
                  </a:extLst>
                </a:gridCol>
                <a:gridCol w="2538412">
                  <a:extLst>
                    <a:ext uri="{9D8B030D-6E8A-4147-A177-3AD203B41FA5}">
                      <a16:colId xmlns:a16="http://schemas.microsoft.com/office/drawing/2014/main" val="20002"/>
                    </a:ext>
                  </a:extLst>
                </a:gridCol>
              </a:tblGrid>
              <a:tr h="56725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400" b="0" i="0" u="none" strike="noStrike" cap="none" normalizeH="0" baseline="0" dirty="0">
                        <a:ln>
                          <a:noFill/>
                        </a:ln>
                        <a:solidFill>
                          <a:schemeClr val="tx1"/>
                        </a:solidFill>
                        <a:effectLst/>
                        <a:latin typeface="Arial"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a:ln>
                            <a:noFill/>
                          </a:ln>
                          <a:solidFill>
                            <a:schemeClr val="tx1"/>
                          </a:solidFill>
                          <a:effectLst/>
                          <a:latin typeface="Arial" charset="0"/>
                        </a:rPr>
                        <a:t>Uygulama Sayısı</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a:ln>
                            <a:noFill/>
                          </a:ln>
                          <a:solidFill>
                            <a:schemeClr val="tx1"/>
                          </a:solidFill>
                          <a:effectLst/>
                          <a:latin typeface="Arial" charset="0"/>
                        </a:rPr>
                        <a:t>Güvenirlik</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2503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dirty="0">
                          <a:ln>
                            <a:noFill/>
                          </a:ln>
                          <a:solidFill>
                            <a:schemeClr val="tx1"/>
                          </a:solidFill>
                          <a:effectLst/>
                          <a:latin typeface="Arial" charset="0"/>
                        </a:rPr>
                        <a:t>Test-tekrar test</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dirty="0">
                          <a:ln>
                            <a:noFill/>
                          </a:ln>
                          <a:solidFill>
                            <a:schemeClr val="tx1"/>
                          </a:solidFill>
                          <a:effectLst/>
                          <a:latin typeface="Arial" charset="0"/>
                        </a:rPr>
                        <a:t>2</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dirty="0">
                          <a:ln>
                            <a:noFill/>
                          </a:ln>
                          <a:solidFill>
                            <a:schemeClr val="tx1"/>
                          </a:solidFill>
                          <a:effectLst/>
                          <a:latin typeface="Arial" charset="0"/>
                        </a:rPr>
                        <a:t>Kararlılık</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01059">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defRPr/>
                      </a:pPr>
                      <a:r>
                        <a:rPr kumimoji="0" lang="tr-TR" sz="2000" b="0" i="0" u="none" strike="noStrike" cap="none" normalizeH="0" baseline="0" dirty="0">
                          <a:ln>
                            <a:noFill/>
                          </a:ln>
                          <a:solidFill>
                            <a:schemeClr val="tx1"/>
                          </a:solidFill>
                          <a:effectLst/>
                          <a:latin typeface="Arial" charset="0"/>
                        </a:rPr>
                        <a:t>Paralel (Eşdeğer) Formlar</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dirty="0">
                          <a:ln>
                            <a:noFill/>
                          </a:ln>
                          <a:solidFill>
                            <a:schemeClr val="tx1"/>
                          </a:solidFill>
                          <a:effectLst/>
                          <a:latin typeface="Arial" charset="0"/>
                        </a:rPr>
                        <a:t>2</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dirty="0">
                          <a:ln>
                            <a:noFill/>
                          </a:ln>
                          <a:solidFill>
                            <a:schemeClr val="tx1"/>
                          </a:solidFill>
                          <a:effectLst/>
                          <a:latin typeface="Arial" charset="0"/>
                        </a:rPr>
                        <a:t>Tutarlılık</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24379">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dirty="0">
                          <a:ln>
                            <a:noFill/>
                          </a:ln>
                          <a:solidFill>
                            <a:schemeClr val="tx1"/>
                          </a:solidFill>
                          <a:effectLst/>
                          <a:latin typeface="Arial" charset="0"/>
                        </a:rPr>
                        <a:t>Eşdeğer Yarılar</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dirty="0">
                          <a:ln>
                            <a:noFill/>
                          </a:ln>
                          <a:solidFill>
                            <a:schemeClr val="tx1"/>
                          </a:solidFill>
                          <a:effectLst/>
                          <a:latin typeface="Arial" charset="0"/>
                        </a:rPr>
                        <a:t>1</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dirty="0">
                          <a:ln>
                            <a:noFill/>
                          </a:ln>
                          <a:solidFill>
                            <a:schemeClr val="tx1"/>
                          </a:solidFill>
                          <a:effectLst/>
                          <a:latin typeface="Arial" charset="0"/>
                        </a:rPr>
                        <a:t>İç tutarlılık</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24379">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defRPr/>
                      </a:pPr>
                      <a:r>
                        <a:rPr kumimoji="0" lang="tr-TR" sz="2400" b="0" i="0" u="none" strike="noStrike" cap="none" normalizeH="0" baseline="0" dirty="0">
                          <a:ln>
                            <a:noFill/>
                          </a:ln>
                          <a:solidFill>
                            <a:schemeClr val="tx1"/>
                          </a:solidFill>
                          <a:effectLst/>
                          <a:latin typeface="Arial" charset="0"/>
                        </a:rPr>
                        <a:t>KR-20 ve KR-21</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dirty="0">
                          <a:ln>
                            <a:noFill/>
                          </a:ln>
                          <a:solidFill>
                            <a:schemeClr val="tx1"/>
                          </a:solidFill>
                          <a:effectLst/>
                          <a:latin typeface="Arial" charset="0"/>
                        </a:rPr>
                        <a:t>1</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dirty="0">
                          <a:ln>
                            <a:noFill/>
                          </a:ln>
                          <a:solidFill>
                            <a:schemeClr val="tx1"/>
                          </a:solidFill>
                          <a:effectLst/>
                          <a:latin typeface="Arial" charset="0"/>
                        </a:rPr>
                        <a:t>İç tutarlılık</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24379">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defRPr/>
                      </a:pPr>
                      <a:r>
                        <a:rPr kumimoji="0" lang="tr-TR" sz="2400" b="0" i="0" u="none" strike="noStrike" cap="none" normalizeH="0" baseline="0" dirty="0" err="1">
                          <a:ln>
                            <a:noFill/>
                          </a:ln>
                          <a:solidFill>
                            <a:schemeClr val="tx1"/>
                          </a:solidFill>
                          <a:effectLst/>
                          <a:latin typeface="Arial" charset="0"/>
                        </a:rPr>
                        <a:t>Cronbach</a:t>
                      </a:r>
                      <a:r>
                        <a:rPr kumimoji="0" lang="tr-TR" sz="2400" b="0" i="0" u="none" strike="noStrike" cap="none" normalizeH="0" baseline="0" dirty="0">
                          <a:ln>
                            <a:noFill/>
                          </a:ln>
                          <a:solidFill>
                            <a:schemeClr val="tx1"/>
                          </a:solidFill>
                          <a:effectLst/>
                          <a:latin typeface="Arial" charset="0"/>
                        </a:rPr>
                        <a:t> </a:t>
                      </a:r>
                      <a:r>
                        <a:rPr kumimoji="0" lang="tr-TR" sz="2400" b="0" i="0" u="none" strike="noStrike" cap="none" normalizeH="0" baseline="0" dirty="0" err="1">
                          <a:ln>
                            <a:noFill/>
                          </a:ln>
                          <a:solidFill>
                            <a:schemeClr val="tx1"/>
                          </a:solidFill>
                          <a:effectLst/>
                          <a:latin typeface="Arial" charset="0"/>
                        </a:rPr>
                        <a:t>Alpha</a:t>
                      </a:r>
                      <a:endParaRPr kumimoji="0" lang="tr-TR" sz="2400" b="0" i="0" u="none" strike="noStrike" cap="none" normalizeH="0" baseline="0" dirty="0">
                        <a:ln>
                          <a:noFill/>
                        </a:ln>
                        <a:solidFill>
                          <a:schemeClr val="tx1"/>
                        </a:solidFill>
                        <a:effectLst/>
                        <a:latin typeface="Arial" charset="0"/>
                      </a:endParaRP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dirty="0">
                          <a:ln>
                            <a:noFill/>
                          </a:ln>
                          <a:solidFill>
                            <a:schemeClr val="tx1"/>
                          </a:solidFill>
                          <a:effectLst/>
                          <a:latin typeface="Arial" charset="0"/>
                        </a:rPr>
                        <a:t>1</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dirty="0">
                          <a:ln>
                            <a:noFill/>
                          </a:ln>
                          <a:solidFill>
                            <a:schemeClr val="tx1"/>
                          </a:solidFill>
                          <a:effectLst/>
                          <a:latin typeface="Arial" charset="0"/>
                        </a:rPr>
                        <a:t>İç tutarlılık</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22982">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defRPr/>
                      </a:pPr>
                      <a:r>
                        <a:rPr kumimoji="0" lang="tr-TR" sz="2400" b="0" i="0" u="none" strike="noStrike" cap="none" normalizeH="0" baseline="0" dirty="0">
                          <a:ln>
                            <a:noFill/>
                          </a:ln>
                          <a:solidFill>
                            <a:schemeClr val="tx1"/>
                          </a:solidFill>
                          <a:effectLst/>
                          <a:latin typeface="Arial" charset="0"/>
                        </a:rPr>
                        <a:t>Puanlayıcı Güvenirliği</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dirty="0">
                          <a:ln>
                            <a:noFill/>
                          </a:ln>
                          <a:solidFill>
                            <a:schemeClr val="tx1"/>
                          </a:solidFill>
                          <a:effectLst/>
                          <a:latin typeface="Arial" charset="0"/>
                        </a:rPr>
                        <a:t>1</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dirty="0">
                          <a:ln>
                            <a:noFill/>
                          </a:ln>
                          <a:solidFill>
                            <a:schemeClr val="tx1"/>
                          </a:solidFill>
                          <a:effectLst/>
                          <a:latin typeface="Arial" charset="0"/>
                        </a:rPr>
                        <a:t>Tutarlılık</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ransition spd="slow">
    <p:cover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ltbilgi Yer Tutucusu">
            <a:extLst>
              <a:ext uri="{FF2B5EF4-FFF2-40B4-BE49-F238E27FC236}">
                <a16:creationId xmlns:a16="http://schemas.microsoft.com/office/drawing/2014/main" id="{165AFB5B-1022-4F9A-ABE2-BA111D808EED}"/>
              </a:ext>
            </a:extLst>
          </p:cNvPr>
          <p:cNvSpPr>
            <a:spLocks noGrp="1"/>
          </p:cNvSpPr>
          <p:nvPr>
            <p:ph type="ftr" sz="quarter" idx="11"/>
          </p:nvPr>
        </p:nvSpPr>
        <p:spPr/>
        <p:txBody>
          <a:bodyPr/>
          <a:lstStyle/>
          <a:p>
            <a:pPr>
              <a:defRPr/>
            </a:pPr>
            <a:r>
              <a:rPr lang="tr-TR"/>
              <a:t>Yapısal Nitelikler</a:t>
            </a:r>
          </a:p>
        </p:txBody>
      </p:sp>
      <p:sp>
        <p:nvSpPr>
          <p:cNvPr id="37891" name="5 Slayt Numarası Yer Tutucusu">
            <a:extLst>
              <a:ext uri="{FF2B5EF4-FFF2-40B4-BE49-F238E27FC236}">
                <a16:creationId xmlns:a16="http://schemas.microsoft.com/office/drawing/2014/main" id="{436F1282-E311-4480-9155-1BF92D728052}"/>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AAA94781-A1AF-401B-A665-51B2BCD0E9B0}" type="slidenum">
              <a:rPr lang="tr-TR" altLang="tr-TR" sz="1000"/>
              <a:pPr>
                <a:spcBef>
                  <a:spcPct val="0"/>
                </a:spcBef>
                <a:buClrTx/>
                <a:buSzTx/>
                <a:buFontTx/>
                <a:buNone/>
              </a:pPr>
              <a:t>24</a:t>
            </a:fld>
            <a:endParaRPr lang="tr-TR" altLang="tr-TR" sz="1000"/>
          </a:p>
        </p:txBody>
      </p:sp>
      <p:sp>
        <p:nvSpPr>
          <p:cNvPr id="37892" name="Rectangle 2">
            <a:extLst>
              <a:ext uri="{FF2B5EF4-FFF2-40B4-BE49-F238E27FC236}">
                <a16:creationId xmlns:a16="http://schemas.microsoft.com/office/drawing/2014/main" id="{AC074B25-F1BB-459D-9B11-FE4EB827BABF}"/>
              </a:ext>
            </a:extLst>
          </p:cNvPr>
          <p:cNvSpPr>
            <a:spLocks noGrp="1" noChangeArrowheads="1"/>
          </p:cNvSpPr>
          <p:nvPr>
            <p:ph type="title"/>
          </p:nvPr>
        </p:nvSpPr>
        <p:spPr/>
        <p:txBody>
          <a:bodyPr/>
          <a:lstStyle/>
          <a:p>
            <a:pPr eaLnBrk="1" hangingPunct="1"/>
            <a:r>
              <a:rPr lang="tr-TR" altLang="tr-TR" sz="4400">
                <a:solidFill>
                  <a:srgbClr val="000099"/>
                </a:solidFill>
                <a:latin typeface="Vivaldi" panose="03020602050506090804" pitchFamily="66" charset="0"/>
              </a:rPr>
              <a:t>Güvenirliği Etkileyen Faktörler</a:t>
            </a:r>
          </a:p>
        </p:txBody>
      </p:sp>
      <p:sp>
        <p:nvSpPr>
          <p:cNvPr id="37893" name="Rectangle 3">
            <a:extLst>
              <a:ext uri="{FF2B5EF4-FFF2-40B4-BE49-F238E27FC236}">
                <a16:creationId xmlns:a16="http://schemas.microsoft.com/office/drawing/2014/main" id="{3301C862-F5CF-4EA2-B365-7604028AC998}"/>
              </a:ext>
            </a:extLst>
          </p:cNvPr>
          <p:cNvSpPr>
            <a:spLocks noGrp="1" noChangeArrowheads="1"/>
          </p:cNvSpPr>
          <p:nvPr>
            <p:ph type="body" idx="1"/>
          </p:nvPr>
        </p:nvSpPr>
        <p:spPr>
          <a:xfrm>
            <a:off x="914400" y="1600200"/>
            <a:ext cx="8229600" cy="4924425"/>
          </a:xfrm>
        </p:spPr>
        <p:txBody>
          <a:bodyPr/>
          <a:lstStyle/>
          <a:p>
            <a:pPr eaLnBrk="1" hangingPunct="1">
              <a:buFont typeface="Wingdings" panose="05000000000000000000" pitchFamily="2" charset="2"/>
              <a:buBlip>
                <a:blip r:embed="rId3"/>
              </a:buBlip>
            </a:pPr>
            <a:r>
              <a:rPr lang="tr-TR" altLang="tr-TR" b="1">
                <a:solidFill>
                  <a:srgbClr val="00CC00"/>
                </a:solidFill>
              </a:rPr>
              <a:t>Testin uzunluğu:</a:t>
            </a:r>
            <a:r>
              <a:rPr lang="tr-TR" altLang="tr-TR"/>
              <a:t> Soru sayısı arttıkça güvenirlik artar</a:t>
            </a:r>
          </a:p>
          <a:p>
            <a:pPr eaLnBrk="1" hangingPunct="1">
              <a:buFont typeface="Wingdings" panose="05000000000000000000" pitchFamily="2" charset="2"/>
              <a:buBlip>
                <a:blip r:embed="rId3"/>
              </a:buBlip>
            </a:pPr>
            <a:r>
              <a:rPr lang="tr-TR" altLang="tr-TR" b="1">
                <a:solidFill>
                  <a:srgbClr val="00CC00"/>
                </a:solidFill>
              </a:rPr>
              <a:t>Ölçülen niteliğin genişliği (Ranj):</a:t>
            </a:r>
            <a:r>
              <a:rPr lang="tr-TR" altLang="tr-TR"/>
              <a:t> Gruptaki değişiklik ne kadar fazla ise güvenirlik o kadar yüksek olur. Bu nedenle birkaç sınıfta uygulanan testin güvenirliği bir sınıfta uygulanan testin güvenirliğinden daha yüksektir</a:t>
            </a:r>
          </a:p>
          <a:p>
            <a:pPr eaLnBrk="1" hangingPunct="1">
              <a:buFont typeface="Wingdings" panose="05000000000000000000" pitchFamily="2" charset="2"/>
              <a:buBlip>
                <a:blip r:embed="rId3"/>
              </a:buBlip>
            </a:pPr>
            <a:r>
              <a:rPr lang="tr-TR" altLang="tr-TR" b="1">
                <a:solidFill>
                  <a:srgbClr val="008000"/>
                </a:solidFill>
              </a:rPr>
              <a:t>Test uygulama şartları:</a:t>
            </a:r>
            <a:r>
              <a:rPr lang="tr-TR" altLang="tr-TR"/>
              <a:t> Sınav süresi, öğrencileri güdülenme düzeyleri, dikkatsizlik, gürültü, ölçmeyi yapan kişinin sınav anındaki davranışları</a:t>
            </a:r>
          </a:p>
        </p:txBody>
      </p:sp>
    </p:spTree>
  </p:cSld>
  <p:clrMapOvr>
    <a:masterClrMapping/>
  </p:clrMapOvr>
  <p:transition spd="slow">
    <p:cover dir="d"/>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4 Altbilgi Yer Tutucusu">
            <a:extLst>
              <a:ext uri="{FF2B5EF4-FFF2-40B4-BE49-F238E27FC236}">
                <a16:creationId xmlns:a16="http://schemas.microsoft.com/office/drawing/2014/main" id="{309CAE44-D5D5-4839-9472-459FF1DE5473}"/>
              </a:ext>
            </a:extLst>
          </p:cNvPr>
          <p:cNvSpPr>
            <a:spLocks noGrp="1"/>
          </p:cNvSpPr>
          <p:nvPr>
            <p:ph type="ftr" sz="quarter" idx="11"/>
          </p:nvPr>
        </p:nvSpPr>
        <p:spPr/>
        <p:txBody>
          <a:bodyPr/>
          <a:lstStyle/>
          <a:p>
            <a:pPr>
              <a:defRPr/>
            </a:pPr>
            <a:r>
              <a:rPr lang="tr-TR"/>
              <a:t>Yapısal Nitelikler</a:t>
            </a:r>
          </a:p>
        </p:txBody>
      </p:sp>
      <p:sp>
        <p:nvSpPr>
          <p:cNvPr id="39939" name="5 Slayt Numarası Yer Tutucusu">
            <a:extLst>
              <a:ext uri="{FF2B5EF4-FFF2-40B4-BE49-F238E27FC236}">
                <a16:creationId xmlns:a16="http://schemas.microsoft.com/office/drawing/2014/main" id="{20E2939E-880C-401D-AFE4-D5AF4FA1F3A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02B866B4-9CE3-4B0D-8BA7-69143FEC836A}" type="slidenum">
              <a:rPr lang="tr-TR" altLang="tr-TR" sz="1000"/>
              <a:pPr>
                <a:spcBef>
                  <a:spcPct val="0"/>
                </a:spcBef>
                <a:buClrTx/>
                <a:buSzTx/>
                <a:buFontTx/>
                <a:buNone/>
              </a:pPr>
              <a:t>25</a:t>
            </a:fld>
            <a:endParaRPr lang="tr-TR" altLang="tr-TR" sz="1000"/>
          </a:p>
        </p:txBody>
      </p:sp>
      <p:sp>
        <p:nvSpPr>
          <p:cNvPr id="36866" name="Rectangle 2">
            <a:extLst>
              <a:ext uri="{FF2B5EF4-FFF2-40B4-BE49-F238E27FC236}">
                <a16:creationId xmlns:a16="http://schemas.microsoft.com/office/drawing/2014/main" id="{346D22A8-21FE-4EAB-8523-D2426F4E24C5}"/>
              </a:ext>
            </a:extLst>
          </p:cNvPr>
          <p:cNvSpPr>
            <a:spLocks noGrp="1" noChangeArrowheads="1"/>
          </p:cNvSpPr>
          <p:nvPr>
            <p:ph type="body" idx="1"/>
          </p:nvPr>
        </p:nvSpPr>
        <p:spPr>
          <a:xfrm>
            <a:off x="0" y="981075"/>
            <a:ext cx="9144000" cy="5876925"/>
          </a:xfrm>
          <a:solidFill>
            <a:srgbClr val="99CCFF"/>
          </a:solidFill>
        </p:spPr>
        <p:txBody>
          <a:bodyPr/>
          <a:lstStyle/>
          <a:p>
            <a:pPr eaLnBrk="1" hangingPunct="1">
              <a:buFont typeface="Wingdings" panose="05000000000000000000" pitchFamily="2" charset="2"/>
              <a:buBlip>
                <a:blip r:embed="rId3"/>
              </a:buBlip>
            </a:pPr>
            <a:r>
              <a:rPr lang="tr-TR" altLang="tr-TR">
                <a:solidFill>
                  <a:srgbClr val="993300"/>
                </a:solidFill>
              </a:rPr>
              <a:t>Bir testteki soru sayısını arttırmak,</a:t>
            </a:r>
          </a:p>
          <a:p>
            <a:pPr eaLnBrk="1" hangingPunct="1">
              <a:buFont typeface="Wingdings" panose="05000000000000000000" pitchFamily="2" charset="2"/>
              <a:buBlip>
                <a:blip r:embed="rId3"/>
              </a:buBlip>
            </a:pPr>
            <a:r>
              <a:rPr lang="tr-TR" altLang="tr-TR">
                <a:solidFill>
                  <a:srgbClr val="993300"/>
                </a:solidFill>
              </a:rPr>
              <a:t>Açık anlaşılır ve kesin cevaplı sorular sormak,</a:t>
            </a:r>
          </a:p>
          <a:p>
            <a:pPr eaLnBrk="1" hangingPunct="1">
              <a:buFont typeface="Wingdings" panose="05000000000000000000" pitchFamily="2" charset="2"/>
              <a:buBlip>
                <a:blip r:embed="rId3"/>
              </a:buBlip>
            </a:pPr>
            <a:r>
              <a:rPr lang="tr-TR" altLang="tr-TR">
                <a:solidFill>
                  <a:srgbClr val="993300"/>
                </a:solidFill>
              </a:rPr>
              <a:t>Öğrencilerin seviyelerine uygun sorular sormak.</a:t>
            </a:r>
          </a:p>
          <a:p>
            <a:pPr eaLnBrk="1" hangingPunct="1">
              <a:buFont typeface="Wingdings" panose="05000000000000000000" pitchFamily="2" charset="2"/>
              <a:buBlip>
                <a:blip r:embed="rId3"/>
              </a:buBlip>
            </a:pPr>
            <a:r>
              <a:rPr lang="tr-TR" altLang="tr-TR">
                <a:solidFill>
                  <a:srgbClr val="993300"/>
                </a:solidFill>
              </a:rPr>
              <a:t> Sınav süresinin gereğinden kısa veya uzun olmamasına dikkat etmek.</a:t>
            </a:r>
          </a:p>
          <a:p>
            <a:pPr eaLnBrk="1" hangingPunct="1">
              <a:buFont typeface="Wingdings" panose="05000000000000000000" pitchFamily="2" charset="2"/>
              <a:buBlip>
                <a:blip r:embed="rId3"/>
              </a:buBlip>
            </a:pPr>
            <a:r>
              <a:rPr lang="tr-TR" altLang="tr-TR">
                <a:solidFill>
                  <a:srgbClr val="993300"/>
                </a:solidFill>
              </a:rPr>
              <a:t>Öğrencilerin sınav öncesi motivasyonunu sağlamak.</a:t>
            </a:r>
          </a:p>
          <a:p>
            <a:pPr eaLnBrk="1" hangingPunct="1">
              <a:buFont typeface="Wingdings" panose="05000000000000000000" pitchFamily="2" charset="2"/>
              <a:buBlip>
                <a:blip r:embed="rId3"/>
              </a:buBlip>
            </a:pPr>
            <a:r>
              <a:rPr lang="tr-TR" altLang="tr-TR">
                <a:solidFill>
                  <a:srgbClr val="993300"/>
                </a:solidFill>
              </a:rPr>
              <a:t>Ölçmenin hatalardan arındırılması.</a:t>
            </a:r>
          </a:p>
          <a:p>
            <a:pPr eaLnBrk="1" hangingPunct="1">
              <a:buFont typeface="Wingdings" panose="05000000000000000000" pitchFamily="2" charset="2"/>
              <a:buBlip>
                <a:blip r:embed="rId3"/>
              </a:buBlip>
            </a:pPr>
            <a:r>
              <a:rPr lang="tr-TR" altLang="tr-TR">
                <a:solidFill>
                  <a:srgbClr val="993300"/>
                </a:solidFill>
              </a:rPr>
              <a:t>Puanlamanın objektifliği.</a:t>
            </a:r>
          </a:p>
          <a:p>
            <a:pPr eaLnBrk="1" hangingPunct="1">
              <a:buFont typeface="Wingdings" panose="05000000000000000000" pitchFamily="2" charset="2"/>
              <a:buBlip>
                <a:blip r:embed="rId3"/>
              </a:buBlip>
            </a:pPr>
            <a:r>
              <a:rPr lang="tr-TR" altLang="tr-TR">
                <a:solidFill>
                  <a:srgbClr val="993300"/>
                </a:solidFill>
              </a:rPr>
              <a:t>Şans başarısının azaltılması</a:t>
            </a:r>
          </a:p>
          <a:p>
            <a:pPr eaLnBrk="1" hangingPunct="1">
              <a:buFont typeface="Wingdings" panose="05000000000000000000" pitchFamily="2" charset="2"/>
              <a:buBlip>
                <a:blip r:embed="rId3"/>
              </a:buBlip>
            </a:pPr>
            <a:r>
              <a:rPr lang="tr-TR" altLang="tr-TR">
                <a:solidFill>
                  <a:srgbClr val="993300"/>
                </a:solidFill>
              </a:rPr>
              <a:t>Soru sayısı, süre, puanlamanın nasıl olacağı gibi özelliklerin yönerge ile belirtilmesi</a:t>
            </a:r>
          </a:p>
          <a:p>
            <a:pPr eaLnBrk="1" hangingPunct="1">
              <a:buFont typeface="Wingdings" panose="05000000000000000000" pitchFamily="2" charset="2"/>
              <a:buBlip>
                <a:blip r:embed="rId3"/>
              </a:buBlip>
            </a:pPr>
            <a:endParaRPr lang="tr-TR" altLang="tr-TR">
              <a:solidFill>
                <a:srgbClr val="993300"/>
              </a:solidFill>
            </a:endParaRPr>
          </a:p>
        </p:txBody>
      </p:sp>
      <p:sp>
        <p:nvSpPr>
          <p:cNvPr id="36867" name="Text Box 3">
            <a:extLst>
              <a:ext uri="{FF2B5EF4-FFF2-40B4-BE49-F238E27FC236}">
                <a16:creationId xmlns:a16="http://schemas.microsoft.com/office/drawing/2014/main" id="{606C6EA6-5E49-414F-85C8-FDB214B621EE}"/>
              </a:ext>
            </a:extLst>
          </p:cNvPr>
          <p:cNvSpPr txBox="1">
            <a:spLocks noChangeArrowheads="1"/>
          </p:cNvSpPr>
          <p:nvPr/>
        </p:nvSpPr>
        <p:spPr bwMode="auto">
          <a:xfrm>
            <a:off x="0" y="0"/>
            <a:ext cx="9144000" cy="641350"/>
          </a:xfrm>
          <a:prstGeom prst="rect">
            <a:avLst/>
          </a:prstGeom>
          <a:solidFill>
            <a:srgbClr val="99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tr-TR" altLang="tr-TR" sz="3600" b="1">
                <a:latin typeface="Times New Roman" panose="02020603050405020304" pitchFamily="18" charset="0"/>
              </a:rPr>
              <a:t>GÜVENİLİRLİĞİ ARTTIRMAK İÇİN;</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7"/>
                                        </p:tgtEl>
                                        <p:attrNameLst>
                                          <p:attrName>style.visibility</p:attrName>
                                        </p:attrNameLst>
                                      </p:cBhvr>
                                      <p:to>
                                        <p:strVal val="visible"/>
                                      </p:to>
                                    </p:set>
                                    <p:anim calcmode="lin" valueType="num">
                                      <p:cBhvr additive="base">
                                        <p:cTn id="7" dur="2000" fill="hold"/>
                                        <p:tgtEl>
                                          <p:spTgt spid="36867"/>
                                        </p:tgtEl>
                                        <p:attrNameLst>
                                          <p:attrName>ppt_x</p:attrName>
                                        </p:attrNameLst>
                                      </p:cBhvr>
                                      <p:tavLst>
                                        <p:tav tm="0">
                                          <p:val>
                                            <p:strVal val="0-#ppt_w/2"/>
                                          </p:val>
                                        </p:tav>
                                        <p:tav tm="100000">
                                          <p:val>
                                            <p:strVal val="#ppt_x"/>
                                          </p:val>
                                        </p:tav>
                                      </p:tavLst>
                                    </p:anim>
                                    <p:anim calcmode="lin" valueType="num">
                                      <p:cBhvr additive="base">
                                        <p:cTn id="8" dur="2000" fill="hold"/>
                                        <p:tgtEl>
                                          <p:spTgt spid="3686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6866">
                                            <p:bg/>
                                          </p:spTgt>
                                        </p:tgtEl>
                                        <p:attrNameLst>
                                          <p:attrName>style.visibility</p:attrName>
                                        </p:attrNameLst>
                                      </p:cBhvr>
                                      <p:to>
                                        <p:strVal val="visible"/>
                                      </p:to>
                                    </p:set>
                                    <p:anim calcmode="lin" valueType="num">
                                      <p:cBhvr additive="base">
                                        <p:cTn id="11" dur="2000" fill="hold"/>
                                        <p:tgtEl>
                                          <p:spTgt spid="36866">
                                            <p:bg/>
                                          </p:spTgt>
                                        </p:tgtEl>
                                        <p:attrNameLst>
                                          <p:attrName>ppt_x</p:attrName>
                                        </p:attrNameLst>
                                      </p:cBhvr>
                                      <p:tavLst>
                                        <p:tav tm="0">
                                          <p:val>
                                            <p:strVal val="0-#ppt_w/2"/>
                                          </p:val>
                                        </p:tav>
                                        <p:tav tm="100000">
                                          <p:val>
                                            <p:strVal val="#ppt_x"/>
                                          </p:val>
                                        </p:tav>
                                      </p:tavLst>
                                    </p:anim>
                                    <p:anim calcmode="lin" valueType="num">
                                      <p:cBhvr additive="base">
                                        <p:cTn id="12" dur="2000" fill="hold"/>
                                        <p:tgtEl>
                                          <p:spTgt spid="36866">
                                            <p:bg/>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6866">
                                            <p:txEl>
                                              <p:pRg st="0" end="0"/>
                                            </p:txEl>
                                          </p:spTgt>
                                        </p:tgtEl>
                                        <p:attrNameLst>
                                          <p:attrName>style.visibility</p:attrName>
                                        </p:attrNameLst>
                                      </p:cBhvr>
                                      <p:to>
                                        <p:strVal val="visible"/>
                                      </p:to>
                                    </p:set>
                                    <p:anim calcmode="lin" valueType="num">
                                      <p:cBhvr additive="base">
                                        <p:cTn id="15" dur="2000" fill="hold"/>
                                        <p:tgtEl>
                                          <p:spTgt spid="36866">
                                            <p:txEl>
                                              <p:pRg st="0" end="0"/>
                                            </p:txEl>
                                          </p:spTgt>
                                        </p:tgtEl>
                                        <p:attrNameLst>
                                          <p:attrName>ppt_x</p:attrName>
                                        </p:attrNameLst>
                                      </p:cBhvr>
                                      <p:tavLst>
                                        <p:tav tm="0">
                                          <p:val>
                                            <p:strVal val="0-#ppt_w/2"/>
                                          </p:val>
                                        </p:tav>
                                        <p:tav tm="100000">
                                          <p:val>
                                            <p:strVal val="#ppt_x"/>
                                          </p:val>
                                        </p:tav>
                                      </p:tavLst>
                                    </p:anim>
                                    <p:anim calcmode="lin" valueType="num">
                                      <p:cBhvr additive="base">
                                        <p:cTn id="16" dur="2000" fill="hold"/>
                                        <p:tgtEl>
                                          <p:spTgt spid="36866">
                                            <p:txEl>
                                              <p:pRg st="0" end="0"/>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6866">
                                            <p:txEl>
                                              <p:pRg st="1" end="1"/>
                                            </p:txEl>
                                          </p:spTgt>
                                        </p:tgtEl>
                                        <p:attrNameLst>
                                          <p:attrName>style.visibility</p:attrName>
                                        </p:attrNameLst>
                                      </p:cBhvr>
                                      <p:to>
                                        <p:strVal val="visible"/>
                                      </p:to>
                                    </p:set>
                                    <p:anim calcmode="lin" valueType="num">
                                      <p:cBhvr additive="base">
                                        <p:cTn id="19" dur="2000" fill="hold"/>
                                        <p:tgtEl>
                                          <p:spTgt spid="36866">
                                            <p:txEl>
                                              <p:pRg st="1" end="1"/>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6866">
                                            <p:txEl>
                                              <p:pRg st="1" end="1"/>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6866">
                                            <p:txEl>
                                              <p:pRg st="2" end="2"/>
                                            </p:txEl>
                                          </p:spTgt>
                                        </p:tgtEl>
                                        <p:attrNameLst>
                                          <p:attrName>style.visibility</p:attrName>
                                        </p:attrNameLst>
                                      </p:cBhvr>
                                      <p:to>
                                        <p:strVal val="visible"/>
                                      </p:to>
                                    </p:set>
                                    <p:anim calcmode="lin" valueType="num">
                                      <p:cBhvr additive="base">
                                        <p:cTn id="23" dur="2000" fill="hold"/>
                                        <p:tgtEl>
                                          <p:spTgt spid="36866">
                                            <p:txEl>
                                              <p:pRg st="2" end="2"/>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36866">
                                            <p:txEl>
                                              <p:pRg st="2" end="2"/>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6866">
                                            <p:txEl>
                                              <p:pRg st="3" end="3"/>
                                            </p:txEl>
                                          </p:spTgt>
                                        </p:tgtEl>
                                        <p:attrNameLst>
                                          <p:attrName>style.visibility</p:attrName>
                                        </p:attrNameLst>
                                      </p:cBhvr>
                                      <p:to>
                                        <p:strVal val="visible"/>
                                      </p:to>
                                    </p:set>
                                    <p:anim calcmode="lin" valueType="num">
                                      <p:cBhvr additive="base">
                                        <p:cTn id="27" dur="2000" fill="hold"/>
                                        <p:tgtEl>
                                          <p:spTgt spid="36866">
                                            <p:txEl>
                                              <p:pRg st="3" end="3"/>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6866">
                                            <p:txEl>
                                              <p:pRg st="3" end="3"/>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6866">
                                            <p:txEl>
                                              <p:pRg st="4" end="4"/>
                                            </p:txEl>
                                          </p:spTgt>
                                        </p:tgtEl>
                                        <p:attrNameLst>
                                          <p:attrName>style.visibility</p:attrName>
                                        </p:attrNameLst>
                                      </p:cBhvr>
                                      <p:to>
                                        <p:strVal val="visible"/>
                                      </p:to>
                                    </p:set>
                                    <p:anim calcmode="lin" valueType="num">
                                      <p:cBhvr additive="base">
                                        <p:cTn id="31" dur="2000" fill="hold"/>
                                        <p:tgtEl>
                                          <p:spTgt spid="36866">
                                            <p:txEl>
                                              <p:pRg st="4" end="4"/>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36866">
                                            <p:txEl>
                                              <p:pRg st="4" end="4"/>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6866">
                                            <p:txEl>
                                              <p:pRg st="5" end="5"/>
                                            </p:txEl>
                                          </p:spTgt>
                                        </p:tgtEl>
                                        <p:attrNameLst>
                                          <p:attrName>style.visibility</p:attrName>
                                        </p:attrNameLst>
                                      </p:cBhvr>
                                      <p:to>
                                        <p:strVal val="visible"/>
                                      </p:to>
                                    </p:set>
                                    <p:anim calcmode="lin" valueType="num">
                                      <p:cBhvr additive="base">
                                        <p:cTn id="35" dur="2000" fill="hold"/>
                                        <p:tgtEl>
                                          <p:spTgt spid="36866">
                                            <p:txEl>
                                              <p:pRg st="5" end="5"/>
                                            </p:txEl>
                                          </p:spTgt>
                                        </p:tgtEl>
                                        <p:attrNameLst>
                                          <p:attrName>ppt_x</p:attrName>
                                        </p:attrNameLst>
                                      </p:cBhvr>
                                      <p:tavLst>
                                        <p:tav tm="0">
                                          <p:val>
                                            <p:strVal val="0-#ppt_w/2"/>
                                          </p:val>
                                        </p:tav>
                                        <p:tav tm="100000">
                                          <p:val>
                                            <p:strVal val="#ppt_x"/>
                                          </p:val>
                                        </p:tav>
                                      </p:tavLst>
                                    </p:anim>
                                    <p:anim calcmode="lin" valueType="num">
                                      <p:cBhvr additive="base">
                                        <p:cTn id="36" dur="2000" fill="hold"/>
                                        <p:tgtEl>
                                          <p:spTgt spid="36866">
                                            <p:txEl>
                                              <p:pRg st="5" end="5"/>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36866">
                                            <p:txEl>
                                              <p:pRg st="6" end="6"/>
                                            </p:txEl>
                                          </p:spTgt>
                                        </p:tgtEl>
                                        <p:attrNameLst>
                                          <p:attrName>style.visibility</p:attrName>
                                        </p:attrNameLst>
                                      </p:cBhvr>
                                      <p:to>
                                        <p:strVal val="visible"/>
                                      </p:to>
                                    </p:set>
                                    <p:anim calcmode="lin" valueType="num">
                                      <p:cBhvr additive="base">
                                        <p:cTn id="39" dur="2000" fill="hold"/>
                                        <p:tgtEl>
                                          <p:spTgt spid="36866">
                                            <p:txEl>
                                              <p:pRg st="6" end="6"/>
                                            </p:txEl>
                                          </p:spTgt>
                                        </p:tgtEl>
                                        <p:attrNameLst>
                                          <p:attrName>ppt_x</p:attrName>
                                        </p:attrNameLst>
                                      </p:cBhvr>
                                      <p:tavLst>
                                        <p:tav tm="0">
                                          <p:val>
                                            <p:strVal val="0-#ppt_w/2"/>
                                          </p:val>
                                        </p:tav>
                                        <p:tav tm="100000">
                                          <p:val>
                                            <p:strVal val="#ppt_x"/>
                                          </p:val>
                                        </p:tav>
                                      </p:tavLst>
                                    </p:anim>
                                    <p:anim calcmode="lin" valueType="num">
                                      <p:cBhvr additive="base">
                                        <p:cTn id="40" dur="2000" fill="hold"/>
                                        <p:tgtEl>
                                          <p:spTgt spid="36866">
                                            <p:txEl>
                                              <p:pRg st="6" end="6"/>
                                            </p:txEl>
                                          </p:spTgt>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36866">
                                            <p:txEl>
                                              <p:pRg st="7" end="7"/>
                                            </p:txEl>
                                          </p:spTgt>
                                        </p:tgtEl>
                                        <p:attrNameLst>
                                          <p:attrName>style.visibility</p:attrName>
                                        </p:attrNameLst>
                                      </p:cBhvr>
                                      <p:to>
                                        <p:strVal val="visible"/>
                                      </p:to>
                                    </p:set>
                                    <p:anim calcmode="lin" valueType="num">
                                      <p:cBhvr additive="base">
                                        <p:cTn id="43" dur="2000" fill="hold"/>
                                        <p:tgtEl>
                                          <p:spTgt spid="36866">
                                            <p:txEl>
                                              <p:pRg st="7" end="7"/>
                                            </p:txEl>
                                          </p:spTgt>
                                        </p:tgtEl>
                                        <p:attrNameLst>
                                          <p:attrName>ppt_x</p:attrName>
                                        </p:attrNameLst>
                                      </p:cBhvr>
                                      <p:tavLst>
                                        <p:tav tm="0">
                                          <p:val>
                                            <p:strVal val="0-#ppt_w/2"/>
                                          </p:val>
                                        </p:tav>
                                        <p:tav tm="100000">
                                          <p:val>
                                            <p:strVal val="#ppt_x"/>
                                          </p:val>
                                        </p:tav>
                                      </p:tavLst>
                                    </p:anim>
                                    <p:anim calcmode="lin" valueType="num">
                                      <p:cBhvr additive="base">
                                        <p:cTn id="44" dur="2000" fill="hold"/>
                                        <p:tgtEl>
                                          <p:spTgt spid="36866">
                                            <p:txEl>
                                              <p:pRg st="7" end="7"/>
                                            </p:txEl>
                                          </p:spTgt>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36866">
                                            <p:txEl>
                                              <p:pRg st="8" end="8"/>
                                            </p:txEl>
                                          </p:spTgt>
                                        </p:tgtEl>
                                        <p:attrNameLst>
                                          <p:attrName>style.visibility</p:attrName>
                                        </p:attrNameLst>
                                      </p:cBhvr>
                                      <p:to>
                                        <p:strVal val="visible"/>
                                      </p:to>
                                    </p:set>
                                    <p:anim calcmode="lin" valueType="num">
                                      <p:cBhvr additive="base">
                                        <p:cTn id="47" dur="2000" fill="hold"/>
                                        <p:tgtEl>
                                          <p:spTgt spid="36866">
                                            <p:txEl>
                                              <p:pRg st="8" end="8"/>
                                            </p:txEl>
                                          </p:spTgt>
                                        </p:tgtEl>
                                        <p:attrNameLst>
                                          <p:attrName>ppt_x</p:attrName>
                                        </p:attrNameLst>
                                      </p:cBhvr>
                                      <p:tavLst>
                                        <p:tav tm="0">
                                          <p:val>
                                            <p:strVal val="0-#ppt_w/2"/>
                                          </p:val>
                                        </p:tav>
                                        <p:tav tm="100000">
                                          <p:val>
                                            <p:strVal val="#ppt_x"/>
                                          </p:val>
                                        </p:tav>
                                      </p:tavLst>
                                    </p:anim>
                                    <p:anim calcmode="lin" valueType="num">
                                      <p:cBhvr additive="base">
                                        <p:cTn id="48" dur="2000" fill="hold"/>
                                        <p:tgtEl>
                                          <p:spTgt spid="36866">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build="p" animBg="1" autoUpdateAnimBg="0"/>
      <p:bldP spid="36867"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4 Altbilgi Yer Tutucusu">
            <a:extLst>
              <a:ext uri="{FF2B5EF4-FFF2-40B4-BE49-F238E27FC236}">
                <a16:creationId xmlns:a16="http://schemas.microsoft.com/office/drawing/2014/main" id="{0CD41AEF-6F4A-4103-99D2-83BDFE8C0153}"/>
              </a:ext>
            </a:extLst>
          </p:cNvPr>
          <p:cNvSpPr>
            <a:spLocks noGrp="1"/>
          </p:cNvSpPr>
          <p:nvPr>
            <p:ph type="ftr" sz="quarter" idx="11"/>
          </p:nvPr>
        </p:nvSpPr>
        <p:spPr/>
        <p:txBody>
          <a:bodyPr/>
          <a:lstStyle/>
          <a:p>
            <a:pPr>
              <a:defRPr/>
            </a:pPr>
            <a:r>
              <a:rPr lang="tr-TR"/>
              <a:t>Yapısal Nitelikler</a:t>
            </a:r>
          </a:p>
        </p:txBody>
      </p:sp>
      <p:sp>
        <p:nvSpPr>
          <p:cNvPr id="41987" name="5 Slayt Numarası Yer Tutucusu">
            <a:extLst>
              <a:ext uri="{FF2B5EF4-FFF2-40B4-BE49-F238E27FC236}">
                <a16:creationId xmlns:a16="http://schemas.microsoft.com/office/drawing/2014/main" id="{EAF63DE5-4542-4013-9F6D-5562DFCF9B6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079B5EBE-2E8D-4C6B-A003-24D8BC749B84}" type="slidenum">
              <a:rPr lang="tr-TR" altLang="tr-TR" sz="1000"/>
              <a:pPr>
                <a:spcBef>
                  <a:spcPct val="0"/>
                </a:spcBef>
                <a:buClrTx/>
                <a:buSzTx/>
                <a:buFontTx/>
                <a:buNone/>
              </a:pPr>
              <a:t>26</a:t>
            </a:fld>
            <a:endParaRPr lang="tr-TR" altLang="tr-TR" sz="1000"/>
          </a:p>
        </p:txBody>
      </p:sp>
      <p:sp>
        <p:nvSpPr>
          <p:cNvPr id="41988" name="Rectangle 2">
            <a:extLst>
              <a:ext uri="{FF2B5EF4-FFF2-40B4-BE49-F238E27FC236}">
                <a16:creationId xmlns:a16="http://schemas.microsoft.com/office/drawing/2014/main" id="{F061F28A-0C10-493B-BEBA-08B6F6B27579}"/>
              </a:ext>
            </a:extLst>
          </p:cNvPr>
          <p:cNvSpPr>
            <a:spLocks noGrp="1" noChangeArrowheads="1"/>
          </p:cNvSpPr>
          <p:nvPr>
            <p:ph type="title"/>
          </p:nvPr>
        </p:nvSpPr>
        <p:spPr/>
        <p:txBody>
          <a:bodyPr/>
          <a:lstStyle/>
          <a:p>
            <a:pPr algn="ctr" eaLnBrk="1" hangingPunct="1"/>
            <a:r>
              <a:rPr lang="tr-TR" altLang="tr-TR" b="1">
                <a:solidFill>
                  <a:srgbClr val="006600"/>
                </a:solidFill>
                <a:latin typeface="Arial" panose="020B0604020202020204" pitchFamily="34" charset="0"/>
              </a:rPr>
              <a:t>Güvenilirlik ve Geçerlilik arasındaki ilişki</a:t>
            </a:r>
          </a:p>
        </p:txBody>
      </p:sp>
      <p:graphicFrame>
        <p:nvGraphicFramePr>
          <p:cNvPr id="78879" name="Group 31">
            <a:extLst>
              <a:ext uri="{FF2B5EF4-FFF2-40B4-BE49-F238E27FC236}">
                <a16:creationId xmlns:a16="http://schemas.microsoft.com/office/drawing/2014/main" id="{EA8601F2-DFD4-4B7F-892B-CB0C8C3CAEA3}"/>
              </a:ext>
            </a:extLst>
          </p:cNvPr>
          <p:cNvGraphicFramePr>
            <a:graphicFrameLocks noGrp="1"/>
          </p:cNvGraphicFramePr>
          <p:nvPr>
            <p:ph idx="1"/>
          </p:nvPr>
        </p:nvGraphicFramePr>
        <p:xfrm>
          <a:off x="755650" y="1628775"/>
          <a:ext cx="8064500" cy="5121275"/>
        </p:xfrm>
        <a:graphic>
          <a:graphicData uri="http://schemas.openxmlformats.org/drawingml/2006/table">
            <a:tbl>
              <a:tblPr/>
              <a:tblGrid>
                <a:gridCol w="4032250">
                  <a:extLst>
                    <a:ext uri="{9D8B030D-6E8A-4147-A177-3AD203B41FA5}">
                      <a16:colId xmlns:a16="http://schemas.microsoft.com/office/drawing/2014/main" val="20000"/>
                    </a:ext>
                  </a:extLst>
                </a:gridCol>
                <a:gridCol w="4032250">
                  <a:extLst>
                    <a:ext uri="{9D8B030D-6E8A-4147-A177-3AD203B41FA5}">
                      <a16:colId xmlns:a16="http://schemas.microsoft.com/office/drawing/2014/main" val="20001"/>
                    </a:ext>
                  </a:extLst>
                </a:gridCol>
              </a:tblGrid>
              <a:tr h="118886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a:ln>
                            <a:noFill/>
                          </a:ln>
                          <a:solidFill>
                            <a:schemeClr val="tx1"/>
                          </a:solidFill>
                          <a:effectLst/>
                          <a:latin typeface="Arial" charset="0"/>
                        </a:rPr>
                        <a:t>Bir test eğer geçerliyse zaten güvenilirdir</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a:ln>
                            <a:noFill/>
                          </a:ln>
                          <a:solidFill>
                            <a:schemeClr val="tx1"/>
                          </a:solidFill>
                          <a:effectLst/>
                          <a:latin typeface="Arial" charset="0"/>
                        </a:rPr>
                        <a:t>Test istenen özelliği ölçüyorsa, hatalardan arınık ölçüyor demektir.</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8886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a:ln>
                            <a:noFill/>
                          </a:ln>
                          <a:solidFill>
                            <a:schemeClr val="tx1"/>
                          </a:solidFill>
                          <a:effectLst/>
                          <a:latin typeface="Arial" charset="0"/>
                        </a:rPr>
                        <a:t>Güvenilir bir test geçerli olmayabilir</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a:ln>
                            <a:noFill/>
                          </a:ln>
                          <a:solidFill>
                            <a:schemeClr val="tx1"/>
                          </a:solidFill>
                          <a:effectLst/>
                          <a:latin typeface="Arial" charset="0"/>
                        </a:rPr>
                        <a:t>Güvenilirliği yüksek bir matematik testi, fen bilgisini ölçmek için geçerli değildir.</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5467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a:ln>
                            <a:noFill/>
                          </a:ln>
                          <a:solidFill>
                            <a:schemeClr val="tx1"/>
                          </a:solidFill>
                          <a:effectLst/>
                          <a:latin typeface="Arial" charset="0"/>
                        </a:rPr>
                        <a:t>Testin güvenilirliği, geçerliliğini sınırlar</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a:ln>
                            <a:noFill/>
                          </a:ln>
                          <a:solidFill>
                            <a:schemeClr val="tx1"/>
                          </a:solidFill>
                          <a:effectLst/>
                          <a:latin typeface="Arial" charset="0"/>
                        </a:rPr>
                        <a:t>Güvenilirliği 0.90 olan bir test, 0.10 kadar tesadüfi hata barındırır. Bu hatadan dolayı geçerlilik sınırlı olur.</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8886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a:ln>
                            <a:noFill/>
                          </a:ln>
                          <a:solidFill>
                            <a:schemeClr val="tx1"/>
                          </a:solidFill>
                          <a:effectLst/>
                          <a:latin typeface="Arial" charset="0"/>
                        </a:rPr>
                        <a:t>Güvenilirlik ve Geçerlilik bir derecedir, varlık ya da yokluk durumu değildir</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a:ln>
                            <a:noFill/>
                          </a:ln>
                          <a:solidFill>
                            <a:schemeClr val="tx1"/>
                          </a:solidFill>
                          <a:effectLst/>
                          <a:latin typeface="Arial" charset="0"/>
                        </a:rPr>
                        <a:t>Bir testin güvenilirliği ve geçerliliği yok/var yerine, düşüktür/yüksektir denir.</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spd="slow">
    <p:cover dir="d"/>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4 Altbilgi Yer Tutucusu">
            <a:extLst>
              <a:ext uri="{FF2B5EF4-FFF2-40B4-BE49-F238E27FC236}">
                <a16:creationId xmlns:a16="http://schemas.microsoft.com/office/drawing/2014/main" id="{67DDAF30-BA65-40CC-A3D7-D2BDF438C603}"/>
              </a:ext>
            </a:extLst>
          </p:cNvPr>
          <p:cNvSpPr>
            <a:spLocks noGrp="1"/>
          </p:cNvSpPr>
          <p:nvPr>
            <p:ph type="ftr" sz="quarter" idx="11"/>
          </p:nvPr>
        </p:nvSpPr>
        <p:spPr/>
        <p:txBody>
          <a:bodyPr/>
          <a:lstStyle/>
          <a:p>
            <a:pPr>
              <a:defRPr/>
            </a:pPr>
            <a:r>
              <a:rPr lang="tr-TR"/>
              <a:t>Yapısal Nitelikler</a:t>
            </a:r>
          </a:p>
        </p:txBody>
      </p:sp>
      <p:sp>
        <p:nvSpPr>
          <p:cNvPr id="43011" name="5 Slayt Numarası Yer Tutucusu">
            <a:extLst>
              <a:ext uri="{FF2B5EF4-FFF2-40B4-BE49-F238E27FC236}">
                <a16:creationId xmlns:a16="http://schemas.microsoft.com/office/drawing/2014/main" id="{57FADDB6-049D-4F90-9118-C127DE07AB0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D59960CD-74F7-4F60-966B-ABF8D2E283F8}" type="slidenum">
              <a:rPr lang="tr-TR" altLang="tr-TR" sz="1000"/>
              <a:pPr>
                <a:spcBef>
                  <a:spcPct val="0"/>
                </a:spcBef>
                <a:buClrTx/>
                <a:buSzTx/>
                <a:buFontTx/>
                <a:buNone/>
              </a:pPr>
              <a:t>27</a:t>
            </a:fld>
            <a:endParaRPr lang="tr-TR" altLang="tr-TR" sz="1000"/>
          </a:p>
        </p:txBody>
      </p:sp>
      <p:sp>
        <p:nvSpPr>
          <p:cNvPr id="17410" name="Rectangle 2">
            <a:extLst>
              <a:ext uri="{FF2B5EF4-FFF2-40B4-BE49-F238E27FC236}">
                <a16:creationId xmlns:a16="http://schemas.microsoft.com/office/drawing/2014/main" id="{A18E3B9E-BE2F-4656-BD6D-9A0529FE4FAE}"/>
              </a:ext>
            </a:extLst>
          </p:cNvPr>
          <p:cNvSpPr>
            <a:spLocks noGrp="1" noChangeArrowheads="1"/>
          </p:cNvSpPr>
          <p:nvPr>
            <p:ph type="title"/>
          </p:nvPr>
        </p:nvSpPr>
        <p:spPr/>
        <p:txBody>
          <a:bodyPr/>
          <a:lstStyle/>
          <a:p>
            <a:pPr algn="ctr" eaLnBrk="1" hangingPunct="1"/>
            <a:r>
              <a:rPr lang="tr-TR" altLang="tr-TR" sz="4800">
                <a:solidFill>
                  <a:srgbClr val="000099"/>
                </a:solidFill>
                <a:latin typeface="Vivaldi" panose="03020602050506090804" pitchFamily="66" charset="0"/>
              </a:rPr>
              <a:t>Kullanışlılık</a:t>
            </a:r>
            <a:r>
              <a:rPr lang="tr-TR" altLang="tr-TR" sz="4800">
                <a:latin typeface="Vivaldi" panose="03020602050506090804" pitchFamily="66" charset="0"/>
              </a:rPr>
              <a:t> </a:t>
            </a:r>
          </a:p>
        </p:txBody>
      </p:sp>
      <p:sp>
        <p:nvSpPr>
          <p:cNvPr id="43013" name="Rectangle 3">
            <a:extLst>
              <a:ext uri="{FF2B5EF4-FFF2-40B4-BE49-F238E27FC236}">
                <a16:creationId xmlns:a16="http://schemas.microsoft.com/office/drawing/2014/main" id="{F584059D-5E56-4F88-B830-3D01DABBE51D}"/>
              </a:ext>
            </a:extLst>
          </p:cNvPr>
          <p:cNvSpPr>
            <a:spLocks noGrp="1" noChangeArrowheads="1"/>
          </p:cNvSpPr>
          <p:nvPr>
            <p:ph type="body" idx="1"/>
          </p:nvPr>
        </p:nvSpPr>
        <p:spPr/>
        <p:txBody>
          <a:bodyPr/>
          <a:lstStyle/>
          <a:p>
            <a:pPr eaLnBrk="1" hangingPunct="1">
              <a:buFont typeface="Wingdings" panose="05000000000000000000" pitchFamily="2" charset="2"/>
              <a:buBlip>
                <a:blip r:embed="rId3"/>
              </a:buBlip>
            </a:pPr>
            <a:r>
              <a:rPr lang="tr-TR" altLang="tr-TR">
                <a:solidFill>
                  <a:schemeClr val="hlink"/>
                </a:solidFill>
              </a:rPr>
              <a:t>Ekonomiklik</a:t>
            </a:r>
          </a:p>
          <a:p>
            <a:pPr eaLnBrk="1" hangingPunct="1">
              <a:buFont typeface="Wingdings" panose="05000000000000000000" pitchFamily="2" charset="2"/>
              <a:buBlip>
                <a:blip r:embed="rId3"/>
              </a:buBlip>
            </a:pPr>
            <a:r>
              <a:rPr lang="tr-TR" altLang="tr-TR">
                <a:solidFill>
                  <a:schemeClr val="hlink"/>
                </a:solidFill>
              </a:rPr>
              <a:t>Hazırlama süresi</a:t>
            </a:r>
          </a:p>
          <a:p>
            <a:pPr eaLnBrk="1" hangingPunct="1">
              <a:buFont typeface="Wingdings" panose="05000000000000000000" pitchFamily="2" charset="2"/>
              <a:buBlip>
                <a:blip r:embed="rId3"/>
              </a:buBlip>
            </a:pPr>
            <a:r>
              <a:rPr lang="tr-TR" altLang="tr-TR">
                <a:solidFill>
                  <a:schemeClr val="hlink"/>
                </a:solidFill>
              </a:rPr>
              <a:t>Uygulama süresi</a:t>
            </a:r>
          </a:p>
          <a:p>
            <a:pPr eaLnBrk="1" hangingPunct="1">
              <a:buFont typeface="Wingdings" panose="05000000000000000000" pitchFamily="2" charset="2"/>
              <a:buBlip>
                <a:blip r:embed="rId3"/>
              </a:buBlip>
            </a:pPr>
            <a:r>
              <a:rPr lang="tr-TR" altLang="tr-TR">
                <a:solidFill>
                  <a:schemeClr val="hlink"/>
                </a:solidFill>
              </a:rPr>
              <a:t>Hazırlayıcı ve uygulayıcının nitelikleri </a:t>
            </a:r>
          </a:p>
          <a:p>
            <a:pPr eaLnBrk="1" hangingPunct="1">
              <a:buFont typeface="Wingdings" panose="05000000000000000000" pitchFamily="2" charset="2"/>
              <a:buBlip>
                <a:blip r:embed="rId3"/>
              </a:buBlip>
            </a:pPr>
            <a:r>
              <a:rPr lang="tr-TR" altLang="tr-TR">
                <a:solidFill>
                  <a:schemeClr val="hlink"/>
                </a:solidFill>
              </a:rPr>
              <a:t>Cevaplayıcının nitelikleri</a:t>
            </a:r>
          </a:p>
          <a:p>
            <a:pPr eaLnBrk="1" hangingPunct="1">
              <a:buFont typeface="Wingdings" panose="05000000000000000000" pitchFamily="2" charset="2"/>
              <a:buBlip>
                <a:blip r:embed="rId3"/>
              </a:buBlip>
            </a:pPr>
            <a:r>
              <a:rPr lang="tr-TR" altLang="tr-TR">
                <a:solidFill>
                  <a:schemeClr val="hlink"/>
                </a:solidFill>
              </a:rPr>
              <a:t>Uygulama kolaylığı</a:t>
            </a:r>
          </a:p>
          <a:p>
            <a:pPr eaLnBrk="1" hangingPunct="1">
              <a:buFont typeface="Wingdings" panose="05000000000000000000" pitchFamily="2" charset="2"/>
              <a:buBlip>
                <a:blip r:embed="rId3"/>
              </a:buBlip>
            </a:pPr>
            <a:r>
              <a:rPr lang="tr-TR" altLang="tr-TR">
                <a:solidFill>
                  <a:schemeClr val="hlink"/>
                </a:solidFill>
              </a:rPr>
              <a:t>Puanlama kolaylığı</a:t>
            </a:r>
          </a:p>
          <a:p>
            <a:pPr eaLnBrk="1" hangingPunct="1">
              <a:buFont typeface="Wingdings" panose="05000000000000000000" pitchFamily="2" charset="2"/>
              <a:buBlip>
                <a:blip r:embed="rId3"/>
              </a:buBlip>
            </a:pPr>
            <a:r>
              <a:rPr lang="tr-TR" altLang="tr-TR">
                <a:solidFill>
                  <a:schemeClr val="hlink"/>
                </a:solidFill>
              </a:rPr>
              <a:t>Puanların yorumlama kolaylığı</a:t>
            </a:r>
          </a:p>
          <a:p>
            <a:pPr eaLnBrk="1" hangingPunct="1">
              <a:buFont typeface="Wingdings" panose="05000000000000000000" pitchFamily="2" charset="2"/>
              <a:buBlip>
                <a:blip r:embed="rId3"/>
              </a:buBlip>
            </a:pPr>
            <a:endParaRPr lang="tr-TR" altLang="tr-TR">
              <a:solidFill>
                <a:schemeClr val="hlink"/>
              </a:solidFill>
            </a:endParaRP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1000" fill="hold"/>
                                        <p:tgtEl>
                                          <p:spTgt spid="17410"/>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4 Altbilgi Yer Tutucusu">
            <a:extLst>
              <a:ext uri="{FF2B5EF4-FFF2-40B4-BE49-F238E27FC236}">
                <a16:creationId xmlns:a16="http://schemas.microsoft.com/office/drawing/2014/main" id="{8C01904F-57A6-415F-BEF2-BC970DFA8E78}"/>
              </a:ext>
            </a:extLst>
          </p:cNvPr>
          <p:cNvSpPr>
            <a:spLocks noGrp="1"/>
          </p:cNvSpPr>
          <p:nvPr>
            <p:ph type="ftr" sz="quarter" idx="11"/>
          </p:nvPr>
        </p:nvSpPr>
        <p:spPr/>
        <p:txBody>
          <a:bodyPr/>
          <a:lstStyle/>
          <a:p>
            <a:pPr>
              <a:defRPr/>
            </a:pPr>
            <a:r>
              <a:rPr lang="tr-TR"/>
              <a:t>Yapısal Nitelikler</a:t>
            </a:r>
          </a:p>
        </p:txBody>
      </p:sp>
      <p:sp>
        <p:nvSpPr>
          <p:cNvPr id="8195" name="5 Slayt Numarası Yer Tutucusu">
            <a:extLst>
              <a:ext uri="{FF2B5EF4-FFF2-40B4-BE49-F238E27FC236}">
                <a16:creationId xmlns:a16="http://schemas.microsoft.com/office/drawing/2014/main" id="{095225A8-DA9E-4417-8E34-D935423F444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6A783A37-FDCC-4BC0-B82F-FC08BD580932}" type="slidenum">
              <a:rPr lang="tr-TR" altLang="tr-TR" sz="1000"/>
              <a:pPr>
                <a:spcBef>
                  <a:spcPct val="0"/>
                </a:spcBef>
                <a:buClrTx/>
                <a:buSzTx/>
                <a:buFontTx/>
                <a:buNone/>
              </a:pPr>
              <a:t>3</a:t>
            </a:fld>
            <a:endParaRPr lang="tr-TR" altLang="tr-TR" sz="1000"/>
          </a:p>
        </p:txBody>
      </p:sp>
      <p:sp>
        <p:nvSpPr>
          <p:cNvPr id="11266" name="Rectangle 2">
            <a:extLst>
              <a:ext uri="{FF2B5EF4-FFF2-40B4-BE49-F238E27FC236}">
                <a16:creationId xmlns:a16="http://schemas.microsoft.com/office/drawing/2014/main" id="{768F8394-FFF0-4DC0-A549-3FE7E975E70F}"/>
              </a:ext>
            </a:extLst>
          </p:cNvPr>
          <p:cNvSpPr>
            <a:spLocks noGrp="1" noChangeArrowheads="1"/>
          </p:cNvSpPr>
          <p:nvPr>
            <p:ph type="title"/>
          </p:nvPr>
        </p:nvSpPr>
        <p:spPr/>
        <p:txBody>
          <a:bodyPr/>
          <a:lstStyle/>
          <a:p>
            <a:pPr algn="ctr" eaLnBrk="1" hangingPunct="1"/>
            <a:r>
              <a:rPr lang="tr-TR" altLang="tr-TR" sz="5600">
                <a:solidFill>
                  <a:srgbClr val="000099"/>
                </a:solidFill>
                <a:latin typeface="Vivaldi" panose="03020602050506090804" pitchFamily="66" charset="0"/>
              </a:rPr>
              <a:t>Geçerlilik</a:t>
            </a:r>
          </a:p>
        </p:txBody>
      </p:sp>
      <p:sp>
        <p:nvSpPr>
          <p:cNvPr id="11267" name="Rectangle 3">
            <a:extLst>
              <a:ext uri="{FF2B5EF4-FFF2-40B4-BE49-F238E27FC236}">
                <a16:creationId xmlns:a16="http://schemas.microsoft.com/office/drawing/2014/main" id="{97F0CE6A-5C09-48E1-908F-1940DE9FCC8C}"/>
              </a:ext>
            </a:extLst>
          </p:cNvPr>
          <p:cNvSpPr>
            <a:spLocks noGrp="1" noChangeArrowheads="1"/>
          </p:cNvSpPr>
          <p:nvPr>
            <p:ph type="body" idx="1"/>
          </p:nvPr>
        </p:nvSpPr>
        <p:spPr>
          <a:xfrm>
            <a:off x="900113" y="1844675"/>
            <a:ext cx="7772400" cy="4530725"/>
          </a:xfrm>
        </p:spPr>
        <p:txBody>
          <a:bodyPr/>
          <a:lstStyle/>
          <a:p>
            <a:pPr eaLnBrk="1" hangingPunct="1">
              <a:buFont typeface="Wingdings" panose="05000000000000000000" pitchFamily="2" charset="2"/>
              <a:buNone/>
            </a:pPr>
            <a:r>
              <a:rPr lang="tr-TR" altLang="tr-TR"/>
              <a:t>	</a:t>
            </a:r>
            <a:r>
              <a:rPr lang="tr-TR" altLang="tr-TR">
                <a:solidFill>
                  <a:schemeClr val="hlink"/>
                </a:solidFill>
              </a:rPr>
              <a:t>Bir ölçme aracının her şeyden önce, ölçülecek özellik ya da özellikleri tam ve doğru olarak ölçmesi ve ölçülmesi söz konusu olmayan başka özelliklerle karıştırılmadan ölçülebilmesidir. İçerik ön plandadır. Geçerliliği kestirme, genellikle korelasyon tekniğine dayanır. “-1” ile “+1” arasında değerler alır. +1’e yaklaşması yükselmesi, +1’den uzaklaşması ise düşmesi anlamına gelir.</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800" decel="100000"/>
                                        <p:tgtEl>
                                          <p:spTgt spid="11266"/>
                                        </p:tgtEl>
                                      </p:cBhvr>
                                    </p:animEffect>
                                    <p:anim calcmode="lin" valueType="num">
                                      <p:cBhvr>
                                        <p:cTn id="8" dur="800" decel="100000" fill="hold"/>
                                        <p:tgtEl>
                                          <p:spTgt spid="11266"/>
                                        </p:tgtEl>
                                        <p:attrNameLst>
                                          <p:attrName>style.rotation</p:attrName>
                                        </p:attrNameLst>
                                      </p:cBhvr>
                                      <p:tavLst>
                                        <p:tav tm="0">
                                          <p:val>
                                            <p:fltVal val="-90"/>
                                          </p:val>
                                        </p:tav>
                                        <p:tav tm="100000">
                                          <p:val>
                                            <p:fltVal val="0"/>
                                          </p:val>
                                        </p:tav>
                                      </p:tavLst>
                                    </p:anim>
                                    <p:anim calcmode="lin" valueType="num">
                                      <p:cBhvr>
                                        <p:cTn id="9" dur="800" decel="100000" fill="hold"/>
                                        <p:tgtEl>
                                          <p:spTgt spid="11266"/>
                                        </p:tgtEl>
                                        <p:attrNameLst>
                                          <p:attrName>ppt_x</p:attrName>
                                        </p:attrNameLst>
                                      </p:cBhvr>
                                      <p:tavLst>
                                        <p:tav tm="0">
                                          <p:val>
                                            <p:strVal val="#ppt_x+0.4"/>
                                          </p:val>
                                        </p:tav>
                                        <p:tav tm="100000">
                                          <p:val>
                                            <p:strVal val="#ppt_x-0.05"/>
                                          </p:val>
                                        </p:tav>
                                      </p:tavLst>
                                    </p:anim>
                                    <p:anim calcmode="lin" valueType="num">
                                      <p:cBhvr>
                                        <p:cTn id="10" dur="800" decel="100000" fill="hold"/>
                                        <p:tgtEl>
                                          <p:spTgt spid="1126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126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1266"/>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1267">
                                            <p:txEl>
                                              <p:pRg st="0" end="0"/>
                                            </p:txEl>
                                          </p:spTgt>
                                        </p:tgtEl>
                                        <p:attrNameLst>
                                          <p:attrName>style.visibility</p:attrName>
                                        </p:attrNameLst>
                                      </p:cBhvr>
                                      <p:to>
                                        <p:strVal val="visible"/>
                                      </p:to>
                                    </p:set>
                                    <p:animEffect transition="in" filter="fade">
                                      <p:cBhvr>
                                        <p:cTn id="17" dur="1000"/>
                                        <p:tgtEl>
                                          <p:spTgt spid="11267">
                                            <p:txEl>
                                              <p:pRg st="0" end="0"/>
                                            </p:txEl>
                                          </p:spTgt>
                                        </p:tgtEl>
                                      </p:cBhvr>
                                    </p:animEffect>
                                    <p:anim calcmode="lin" valueType="num">
                                      <p:cBhvr>
                                        <p:cTn id="1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126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ltbilgi Yer Tutucusu">
            <a:extLst>
              <a:ext uri="{FF2B5EF4-FFF2-40B4-BE49-F238E27FC236}">
                <a16:creationId xmlns:a16="http://schemas.microsoft.com/office/drawing/2014/main" id="{D73D7BA4-C238-43F8-887D-325F5D81C456}"/>
              </a:ext>
            </a:extLst>
          </p:cNvPr>
          <p:cNvSpPr>
            <a:spLocks noGrp="1"/>
          </p:cNvSpPr>
          <p:nvPr>
            <p:ph type="ftr" sz="quarter" idx="11"/>
          </p:nvPr>
        </p:nvSpPr>
        <p:spPr/>
        <p:txBody>
          <a:bodyPr/>
          <a:lstStyle/>
          <a:p>
            <a:pPr>
              <a:defRPr/>
            </a:pPr>
            <a:r>
              <a:rPr lang="tr-TR"/>
              <a:t>Yapısal Nitelikler</a:t>
            </a:r>
          </a:p>
        </p:txBody>
      </p:sp>
      <p:sp>
        <p:nvSpPr>
          <p:cNvPr id="10243" name="5 Slayt Numarası Yer Tutucusu">
            <a:extLst>
              <a:ext uri="{FF2B5EF4-FFF2-40B4-BE49-F238E27FC236}">
                <a16:creationId xmlns:a16="http://schemas.microsoft.com/office/drawing/2014/main" id="{49671340-A51D-41A4-8C70-610AC6622DF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AFF8D6BC-3DFC-4794-AB52-A80053351B7B}" type="slidenum">
              <a:rPr lang="tr-TR" altLang="tr-TR" sz="1000"/>
              <a:pPr>
                <a:spcBef>
                  <a:spcPct val="0"/>
                </a:spcBef>
                <a:buClrTx/>
                <a:buSzTx/>
                <a:buFontTx/>
                <a:buNone/>
              </a:pPr>
              <a:t>4</a:t>
            </a:fld>
            <a:endParaRPr lang="tr-TR" altLang="tr-TR" sz="1000"/>
          </a:p>
        </p:txBody>
      </p:sp>
      <p:sp>
        <p:nvSpPr>
          <p:cNvPr id="10244" name="Rectangle 2">
            <a:extLst>
              <a:ext uri="{FF2B5EF4-FFF2-40B4-BE49-F238E27FC236}">
                <a16:creationId xmlns:a16="http://schemas.microsoft.com/office/drawing/2014/main" id="{32482C40-01E3-458A-B1B8-F59E617D45DB}"/>
              </a:ext>
            </a:extLst>
          </p:cNvPr>
          <p:cNvSpPr>
            <a:spLocks noGrp="1" noChangeArrowheads="1"/>
          </p:cNvSpPr>
          <p:nvPr>
            <p:ph type="title"/>
          </p:nvPr>
        </p:nvSpPr>
        <p:spPr/>
        <p:txBody>
          <a:bodyPr/>
          <a:lstStyle/>
          <a:p>
            <a:pPr algn="ctr" eaLnBrk="1" hangingPunct="1"/>
            <a:r>
              <a:rPr lang="tr-TR" altLang="tr-TR" sz="5600">
                <a:solidFill>
                  <a:srgbClr val="000099"/>
                </a:solidFill>
                <a:latin typeface="Vivaldi" panose="03020602050506090804" pitchFamily="66" charset="0"/>
              </a:rPr>
              <a:t>Geçerlilik türleri</a:t>
            </a:r>
          </a:p>
        </p:txBody>
      </p:sp>
      <p:sp>
        <p:nvSpPr>
          <p:cNvPr id="10245" name="Rectangle 3">
            <a:extLst>
              <a:ext uri="{FF2B5EF4-FFF2-40B4-BE49-F238E27FC236}">
                <a16:creationId xmlns:a16="http://schemas.microsoft.com/office/drawing/2014/main" id="{61825E56-755F-4A70-B7C0-1953D43CB3CF}"/>
              </a:ext>
            </a:extLst>
          </p:cNvPr>
          <p:cNvSpPr>
            <a:spLocks noGrp="1" noChangeArrowheads="1"/>
          </p:cNvSpPr>
          <p:nvPr>
            <p:ph type="body" idx="1"/>
          </p:nvPr>
        </p:nvSpPr>
        <p:spPr>
          <a:xfrm>
            <a:off x="900113" y="1700213"/>
            <a:ext cx="7772400" cy="4530725"/>
          </a:xfrm>
        </p:spPr>
        <p:txBody>
          <a:bodyPr/>
          <a:lstStyle/>
          <a:p>
            <a:pPr eaLnBrk="1" hangingPunct="1">
              <a:buFont typeface="Wingdings" panose="05000000000000000000" pitchFamily="2" charset="2"/>
              <a:buNone/>
            </a:pPr>
            <a:r>
              <a:rPr lang="tr-TR" altLang="tr-TR">
                <a:solidFill>
                  <a:schemeClr val="accent2"/>
                </a:solidFill>
              </a:rPr>
              <a:t>1) Kapsam geçerliliği:</a:t>
            </a:r>
            <a:r>
              <a:rPr lang="tr-TR" altLang="tr-TR"/>
              <a:t> Bir ölçme aracının yoklanması gereken konu, ünite ya da tüm davranışları kapsayıp kapsamadığı ile ilgilidir. Bir testin hangi davranışları kapsayacağı; “belirtke tablosu” ile belirlenir. Bu tablo, davranışların konulara ne kadar ağırlıkta dağıldığını gösteren iki boyutlu bir çizelgedir.</a:t>
            </a:r>
          </a:p>
          <a:p>
            <a:pPr eaLnBrk="1" hangingPunct="1">
              <a:buFont typeface="Wingdings" panose="05000000000000000000" pitchFamily="2" charset="2"/>
              <a:buNone/>
            </a:pPr>
            <a:endParaRPr lang="tr-TR" altLang="tr-TR"/>
          </a:p>
        </p:txBody>
      </p:sp>
    </p:spTree>
  </p:cSld>
  <p:clrMapOvr>
    <a:masterClrMapping/>
  </p:clrMapOvr>
  <p:transition spd="slow">
    <p:cover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ltbilgi Yer Tutucusu">
            <a:extLst>
              <a:ext uri="{FF2B5EF4-FFF2-40B4-BE49-F238E27FC236}">
                <a16:creationId xmlns:a16="http://schemas.microsoft.com/office/drawing/2014/main" id="{B20E1EAB-DA77-49B3-80F6-7705B908A359}"/>
              </a:ext>
            </a:extLst>
          </p:cNvPr>
          <p:cNvSpPr>
            <a:spLocks noGrp="1"/>
          </p:cNvSpPr>
          <p:nvPr>
            <p:ph type="ftr" sz="quarter" idx="11"/>
          </p:nvPr>
        </p:nvSpPr>
        <p:spPr/>
        <p:txBody>
          <a:bodyPr/>
          <a:lstStyle/>
          <a:p>
            <a:pPr>
              <a:defRPr/>
            </a:pPr>
            <a:r>
              <a:rPr lang="tr-TR"/>
              <a:t>Yapısal Nitelikler</a:t>
            </a:r>
          </a:p>
        </p:txBody>
      </p:sp>
      <p:sp>
        <p:nvSpPr>
          <p:cNvPr id="12291" name="5 Slayt Numarası Yer Tutucusu">
            <a:extLst>
              <a:ext uri="{FF2B5EF4-FFF2-40B4-BE49-F238E27FC236}">
                <a16:creationId xmlns:a16="http://schemas.microsoft.com/office/drawing/2014/main" id="{A36AE4E3-11C5-4881-804E-89ADFA1791F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C16D32BC-EDA7-4998-BE11-3AD23FADAD2E}" type="slidenum">
              <a:rPr lang="tr-TR" altLang="tr-TR" sz="1000"/>
              <a:pPr>
                <a:spcBef>
                  <a:spcPct val="0"/>
                </a:spcBef>
                <a:buClrTx/>
                <a:buSzTx/>
                <a:buFontTx/>
                <a:buNone/>
              </a:pPr>
              <a:t>5</a:t>
            </a:fld>
            <a:endParaRPr lang="tr-TR" altLang="tr-TR" sz="1000"/>
          </a:p>
        </p:txBody>
      </p:sp>
      <p:sp>
        <p:nvSpPr>
          <p:cNvPr id="12292" name="Rectangle 2">
            <a:extLst>
              <a:ext uri="{FF2B5EF4-FFF2-40B4-BE49-F238E27FC236}">
                <a16:creationId xmlns:a16="http://schemas.microsoft.com/office/drawing/2014/main" id="{E184E892-6D89-4E09-84E5-FA10862C878E}"/>
              </a:ext>
            </a:extLst>
          </p:cNvPr>
          <p:cNvSpPr>
            <a:spLocks noGrp="1" noChangeArrowheads="1"/>
          </p:cNvSpPr>
          <p:nvPr>
            <p:ph type="title"/>
          </p:nvPr>
        </p:nvSpPr>
        <p:spPr/>
        <p:txBody>
          <a:bodyPr/>
          <a:lstStyle/>
          <a:p>
            <a:pPr algn="ctr" eaLnBrk="1" hangingPunct="1"/>
            <a:r>
              <a:rPr lang="tr-TR" altLang="tr-TR" sz="5600">
                <a:solidFill>
                  <a:srgbClr val="000099"/>
                </a:solidFill>
                <a:latin typeface="Vivaldi" panose="03020602050506090804" pitchFamily="66" charset="0"/>
              </a:rPr>
              <a:t>Geçerlilik türleri</a:t>
            </a:r>
            <a:r>
              <a:rPr lang="tr-TR" altLang="tr-TR"/>
              <a:t> </a:t>
            </a:r>
          </a:p>
        </p:txBody>
      </p:sp>
      <p:sp>
        <p:nvSpPr>
          <p:cNvPr id="12293" name="Rectangle 3">
            <a:extLst>
              <a:ext uri="{FF2B5EF4-FFF2-40B4-BE49-F238E27FC236}">
                <a16:creationId xmlns:a16="http://schemas.microsoft.com/office/drawing/2014/main" id="{9C32D0AF-0777-43C5-98A0-4B8704877C9C}"/>
              </a:ext>
            </a:extLst>
          </p:cNvPr>
          <p:cNvSpPr>
            <a:spLocks noGrp="1" noChangeArrowheads="1"/>
          </p:cNvSpPr>
          <p:nvPr>
            <p:ph type="body" idx="1"/>
          </p:nvPr>
        </p:nvSpPr>
        <p:spPr/>
        <p:txBody>
          <a:bodyPr/>
          <a:lstStyle/>
          <a:p>
            <a:pPr eaLnBrk="1" hangingPunct="1">
              <a:buFont typeface="Wingdings" panose="05000000000000000000" pitchFamily="2" charset="2"/>
              <a:buNone/>
            </a:pPr>
            <a:r>
              <a:rPr lang="tr-TR" altLang="tr-TR" b="1">
                <a:solidFill>
                  <a:schemeClr val="accent2"/>
                </a:solidFill>
              </a:rPr>
              <a:t>Kapsam geçerliliğini belirleme yolları:</a:t>
            </a:r>
          </a:p>
          <a:p>
            <a:pPr eaLnBrk="1" hangingPunct="1"/>
            <a:r>
              <a:rPr lang="tr-TR" altLang="tr-TR" b="1"/>
              <a:t>Uzman kanısı alma.</a:t>
            </a:r>
          </a:p>
          <a:p>
            <a:pPr eaLnBrk="1" hangingPunct="1"/>
            <a:r>
              <a:rPr lang="tr-TR" altLang="tr-TR" b="1"/>
              <a:t>Aynı kapsamı ölçen başka bir testle korelasyon.</a:t>
            </a:r>
          </a:p>
        </p:txBody>
      </p:sp>
    </p:spTree>
  </p:cSld>
  <p:clrMapOvr>
    <a:masterClrMapping/>
  </p:clrMapOvr>
  <p:transition spd="slow">
    <p:cover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Altbilgi Yer Tutucusu">
            <a:extLst>
              <a:ext uri="{FF2B5EF4-FFF2-40B4-BE49-F238E27FC236}">
                <a16:creationId xmlns:a16="http://schemas.microsoft.com/office/drawing/2014/main" id="{0B020DD1-9F04-454E-B1FE-3FBE2EB3FAFB}"/>
              </a:ext>
            </a:extLst>
          </p:cNvPr>
          <p:cNvSpPr>
            <a:spLocks noGrp="1"/>
          </p:cNvSpPr>
          <p:nvPr>
            <p:ph type="ftr" sz="quarter" idx="11"/>
          </p:nvPr>
        </p:nvSpPr>
        <p:spPr/>
        <p:txBody>
          <a:bodyPr/>
          <a:lstStyle/>
          <a:p>
            <a:pPr>
              <a:defRPr/>
            </a:pPr>
            <a:r>
              <a:rPr lang="tr-TR"/>
              <a:t>Yapısal Nitelikler</a:t>
            </a:r>
          </a:p>
        </p:txBody>
      </p:sp>
      <p:sp>
        <p:nvSpPr>
          <p:cNvPr id="13315" name="5 Slayt Numarası Yer Tutucusu">
            <a:extLst>
              <a:ext uri="{FF2B5EF4-FFF2-40B4-BE49-F238E27FC236}">
                <a16:creationId xmlns:a16="http://schemas.microsoft.com/office/drawing/2014/main" id="{98F2D1CE-BC8E-406E-B6CC-0ECED75D7D3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67EB317D-5D16-4976-988B-9FD491E73527}" type="slidenum">
              <a:rPr lang="tr-TR" altLang="tr-TR" sz="1000"/>
              <a:pPr>
                <a:spcBef>
                  <a:spcPct val="0"/>
                </a:spcBef>
                <a:buClrTx/>
                <a:buSzTx/>
                <a:buFontTx/>
                <a:buNone/>
              </a:pPr>
              <a:t>6</a:t>
            </a:fld>
            <a:endParaRPr lang="tr-TR" altLang="tr-TR" sz="1000"/>
          </a:p>
        </p:txBody>
      </p:sp>
      <p:sp>
        <p:nvSpPr>
          <p:cNvPr id="13316" name="Rectangle 2">
            <a:extLst>
              <a:ext uri="{FF2B5EF4-FFF2-40B4-BE49-F238E27FC236}">
                <a16:creationId xmlns:a16="http://schemas.microsoft.com/office/drawing/2014/main" id="{30AA3F3D-B513-4B12-BB5B-CD3FF4700E37}"/>
              </a:ext>
            </a:extLst>
          </p:cNvPr>
          <p:cNvSpPr>
            <a:spLocks noGrp="1" noChangeArrowheads="1"/>
          </p:cNvSpPr>
          <p:nvPr>
            <p:ph type="title"/>
          </p:nvPr>
        </p:nvSpPr>
        <p:spPr/>
        <p:txBody>
          <a:bodyPr/>
          <a:lstStyle/>
          <a:p>
            <a:pPr algn="ctr" eaLnBrk="1" hangingPunct="1"/>
            <a:r>
              <a:rPr lang="tr-TR" altLang="tr-TR" sz="5600">
                <a:solidFill>
                  <a:srgbClr val="000099"/>
                </a:solidFill>
                <a:latin typeface="Vivaldi" panose="03020602050506090804" pitchFamily="66" charset="0"/>
              </a:rPr>
              <a:t>Geçerlilik türleri</a:t>
            </a:r>
          </a:p>
        </p:txBody>
      </p:sp>
      <p:sp>
        <p:nvSpPr>
          <p:cNvPr id="13317" name="Rectangle 3">
            <a:extLst>
              <a:ext uri="{FF2B5EF4-FFF2-40B4-BE49-F238E27FC236}">
                <a16:creationId xmlns:a16="http://schemas.microsoft.com/office/drawing/2014/main" id="{F2F04743-5200-4422-BB4A-9FE50F80A5C9}"/>
              </a:ext>
            </a:extLst>
          </p:cNvPr>
          <p:cNvSpPr>
            <a:spLocks noGrp="1" noChangeArrowheads="1"/>
          </p:cNvSpPr>
          <p:nvPr>
            <p:ph type="body" idx="1"/>
          </p:nvPr>
        </p:nvSpPr>
        <p:spPr>
          <a:xfrm>
            <a:off x="914400" y="1600200"/>
            <a:ext cx="7905750" cy="4530725"/>
          </a:xfrm>
        </p:spPr>
        <p:txBody>
          <a:bodyPr/>
          <a:lstStyle/>
          <a:p>
            <a:pPr eaLnBrk="1" hangingPunct="1">
              <a:buFont typeface="Wingdings" panose="05000000000000000000" pitchFamily="2" charset="2"/>
              <a:buNone/>
            </a:pPr>
            <a:r>
              <a:rPr lang="tr-TR" altLang="tr-TR">
                <a:solidFill>
                  <a:schemeClr val="accent2"/>
                </a:solidFill>
              </a:rPr>
              <a:t>2) Bir ölçüte dayalı Geçerlilik:</a:t>
            </a:r>
            <a:r>
              <a:rPr lang="tr-TR" altLang="tr-TR"/>
              <a:t> İki türü vardır:</a:t>
            </a:r>
          </a:p>
          <a:p>
            <a:pPr lvl="1" eaLnBrk="1" hangingPunct="1">
              <a:buFont typeface="Wingdings" panose="05000000000000000000" pitchFamily="2" charset="2"/>
              <a:buBlip>
                <a:blip r:embed="rId3"/>
              </a:buBlip>
            </a:pPr>
            <a:r>
              <a:rPr lang="tr-TR" altLang="tr-TR"/>
              <a:t>	</a:t>
            </a:r>
            <a:r>
              <a:rPr lang="tr-TR" altLang="tr-TR">
                <a:solidFill>
                  <a:srgbClr val="FF33CC"/>
                </a:solidFill>
              </a:rPr>
              <a:t>Yordama Geçerliliği</a:t>
            </a:r>
            <a:r>
              <a:rPr lang="tr-TR" altLang="tr-TR"/>
              <a:t>: Puanların ileri performanslara ilişkin  tahminlerde dayanak olarak kullanıldığı durumlarda kullanılır. Yordayıcı puanlar, ölçüt puanlardan önce edilir. </a:t>
            </a:r>
          </a:p>
          <a:p>
            <a:pPr lvl="1" eaLnBrk="1" hangingPunct="1">
              <a:buFont typeface="Wingdings" panose="05000000000000000000" pitchFamily="2" charset="2"/>
              <a:buNone/>
            </a:pPr>
            <a:endParaRPr lang="tr-TR" altLang="tr-TR"/>
          </a:p>
          <a:p>
            <a:pPr lvl="1" eaLnBrk="1" hangingPunct="1">
              <a:buFont typeface="Wingdings" panose="05000000000000000000" pitchFamily="2" charset="2"/>
              <a:buNone/>
            </a:pPr>
            <a:r>
              <a:rPr lang="tr-TR" altLang="tr-TR"/>
              <a:t>	     </a:t>
            </a:r>
            <a:r>
              <a:rPr lang="tr-TR" altLang="tr-TR" sz="2400"/>
              <a:t>ÖSS</a:t>
            </a:r>
            <a:r>
              <a:rPr lang="tr-TR" altLang="tr-TR" sz="2400" baseline="30000"/>
              <a:t>	korelasyon</a:t>
            </a:r>
            <a:r>
              <a:rPr lang="tr-TR" altLang="tr-TR"/>
              <a:t>	</a:t>
            </a:r>
            <a:r>
              <a:rPr lang="tr-TR" altLang="tr-TR" sz="2400"/>
              <a:t>Akademik başarı</a:t>
            </a:r>
          </a:p>
          <a:p>
            <a:pPr lvl="1" eaLnBrk="1" hangingPunct="1">
              <a:lnSpc>
                <a:spcPct val="80000"/>
              </a:lnSpc>
              <a:buFont typeface="Wingdings" panose="05000000000000000000" pitchFamily="2" charset="2"/>
              <a:buNone/>
            </a:pPr>
            <a:r>
              <a:rPr lang="tr-TR" altLang="tr-TR" sz="2400"/>
              <a:t>  (yordayıcı)			     (ölçüt)</a:t>
            </a:r>
          </a:p>
          <a:p>
            <a:pPr lvl="1" eaLnBrk="1" hangingPunct="1">
              <a:lnSpc>
                <a:spcPct val="80000"/>
              </a:lnSpc>
              <a:buFont typeface="Wingdings" panose="05000000000000000000" pitchFamily="2" charset="2"/>
              <a:buNone/>
            </a:pPr>
            <a:endParaRPr lang="tr-TR" altLang="tr-TR" sz="2400"/>
          </a:p>
          <a:p>
            <a:pPr lvl="1" eaLnBrk="1" hangingPunct="1">
              <a:lnSpc>
                <a:spcPct val="80000"/>
              </a:lnSpc>
              <a:buFont typeface="Wingdings" panose="05000000000000000000" pitchFamily="2" charset="2"/>
              <a:buNone/>
            </a:pPr>
            <a:r>
              <a:rPr lang="tr-TR" altLang="tr-TR" sz="2400"/>
              <a:t>İşe giriş sınavı   </a:t>
            </a:r>
            <a:r>
              <a:rPr lang="tr-TR" altLang="tr-TR" sz="2400" baseline="30000"/>
              <a:t>korelasyon</a:t>
            </a:r>
            <a:r>
              <a:rPr lang="tr-TR" altLang="tr-TR" sz="2400"/>
              <a:t>    İş yerindeki performans 		(yordayıcı)		                (ölçüt)</a:t>
            </a:r>
          </a:p>
          <a:p>
            <a:pPr lvl="1" eaLnBrk="1" hangingPunct="1">
              <a:buFont typeface="Wingdings" panose="05000000000000000000" pitchFamily="2" charset="2"/>
              <a:buNone/>
            </a:pPr>
            <a:endParaRPr lang="tr-TR" altLang="tr-TR"/>
          </a:p>
          <a:p>
            <a:pPr eaLnBrk="1" hangingPunct="1">
              <a:buFont typeface="Wingdings" panose="05000000000000000000" pitchFamily="2" charset="2"/>
              <a:buNone/>
            </a:pPr>
            <a:endParaRPr lang="tr-TR" altLang="tr-TR"/>
          </a:p>
        </p:txBody>
      </p:sp>
      <p:sp>
        <p:nvSpPr>
          <p:cNvPr id="13318" name="Line 4">
            <a:extLst>
              <a:ext uri="{FF2B5EF4-FFF2-40B4-BE49-F238E27FC236}">
                <a16:creationId xmlns:a16="http://schemas.microsoft.com/office/drawing/2014/main" id="{CEDD80E4-294E-4AE0-BF7E-3A1B0BA02C97}"/>
              </a:ext>
            </a:extLst>
          </p:cNvPr>
          <p:cNvSpPr>
            <a:spLocks noChangeShapeType="1"/>
          </p:cNvSpPr>
          <p:nvPr/>
        </p:nvSpPr>
        <p:spPr bwMode="auto">
          <a:xfrm>
            <a:off x="3132138" y="4581525"/>
            <a:ext cx="20161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3319" name="Line 5">
            <a:extLst>
              <a:ext uri="{FF2B5EF4-FFF2-40B4-BE49-F238E27FC236}">
                <a16:creationId xmlns:a16="http://schemas.microsoft.com/office/drawing/2014/main" id="{99C3AAE8-F52C-4B38-B81B-D127907E5DA6}"/>
              </a:ext>
            </a:extLst>
          </p:cNvPr>
          <p:cNvSpPr>
            <a:spLocks noChangeShapeType="1"/>
          </p:cNvSpPr>
          <p:nvPr/>
        </p:nvSpPr>
        <p:spPr bwMode="auto">
          <a:xfrm>
            <a:off x="3563938" y="5734050"/>
            <a:ext cx="12239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Tree>
  </p:cSld>
  <p:clrMapOvr>
    <a:masterClrMapping/>
  </p:clrMapOvr>
  <p:transition spd="slow">
    <p:cover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Altbilgi Yer Tutucusu">
            <a:extLst>
              <a:ext uri="{FF2B5EF4-FFF2-40B4-BE49-F238E27FC236}">
                <a16:creationId xmlns:a16="http://schemas.microsoft.com/office/drawing/2014/main" id="{CBE88B72-41C3-48AC-8EEC-3C7EDD0C1C20}"/>
              </a:ext>
            </a:extLst>
          </p:cNvPr>
          <p:cNvSpPr>
            <a:spLocks noGrp="1"/>
          </p:cNvSpPr>
          <p:nvPr>
            <p:ph type="ftr" sz="quarter" idx="11"/>
          </p:nvPr>
        </p:nvSpPr>
        <p:spPr/>
        <p:txBody>
          <a:bodyPr/>
          <a:lstStyle/>
          <a:p>
            <a:pPr>
              <a:defRPr/>
            </a:pPr>
            <a:r>
              <a:rPr lang="tr-TR"/>
              <a:t>Yapısal Nitelikler</a:t>
            </a:r>
          </a:p>
        </p:txBody>
      </p:sp>
      <p:sp>
        <p:nvSpPr>
          <p:cNvPr id="15363" name="5 Slayt Numarası Yer Tutucusu">
            <a:extLst>
              <a:ext uri="{FF2B5EF4-FFF2-40B4-BE49-F238E27FC236}">
                <a16:creationId xmlns:a16="http://schemas.microsoft.com/office/drawing/2014/main" id="{032E2EAC-91C3-4D47-96B4-DF5D0F8743C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30965B00-1BE5-48AD-8455-827EC8F16665}" type="slidenum">
              <a:rPr lang="tr-TR" altLang="tr-TR" sz="1000"/>
              <a:pPr>
                <a:spcBef>
                  <a:spcPct val="0"/>
                </a:spcBef>
                <a:buClrTx/>
                <a:buSzTx/>
                <a:buFontTx/>
                <a:buNone/>
              </a:pPr>
              <a:t>7</a:t>
            </a:fld>
            <a:endParaRPr lang="tr-TR" altLang="tr-TR" sz="1000"/>
          </a:p>
        </p:txBody>
      </p:sp>
      <p:sp>
        <p:nvSpPr>
          <p:cNvPr id="15364" name="Rectangle 2">
            <a:extLst>
              <a:ext uri="{FF2B5EF4-FFF2-40B4-BE49-F238E27FC236}">
                <a16:creationId xmlns:a16="http://schemas.microsoft.com/office/drawing/2014/main" id="{3179079A-A716-4120-A695-92C6EF74CAEF}"/>
              </a:ext>
            </a:extLst>
          </p:cNvPr>
          <p:cNvSpPr>
            <a:spLocks noGrp="1" noChangeArrowheads="1"/>
          </p:cNvSpPr>
          <p:nvPr>
            <p:ph type="title"/>
          </p:nvPr>
        </p:nvSpPr>
        <p:spPr/>
        <p:txBody>
          <a:bodyPr/>
          <a:lstStyle/>
          <a:p>
            <a:pPr algn="ctr" eaLnBrk="1" hangingPunct="1"/>
            <a:r>
              <a:rPr lang="tr-TR" altLang="tr-TR" sz="5600">
                <a:solidFill>
                  <a:srgbClr val="000099"/>
                </a:solidFill>
                <a:latin typeface="Vivaldi" panose="03020602050506090804" pitchFamily="66" charset="0"/>
              </a:rPr>
              <a:t>Geçerlilik türleri</a:t>
            </a:r>
          </a:p>
        </p:txBody>
      </p:sp>
      <p:sp>
        <p:nvSpPr>
          <p:cNvPr id="15365" name="Rectangle 3">
            <a:extLst>
              <a:ext uri="{FF2B5EF4-FFF2-40B4-BE49-F238E27FC236}">
                <a16:creationId xmlns:a16="http://schemas.microsoft.com/office/drawing/2014/main" id="{ECF833FD-D545-48A3-9B1A-57A05CC5866B}"/>
              </a:ext>
            </a:extLst>
          </p:cNvPr>
          <p:cNvSpPr>
            <a:spLocks noGrp="1" noChangeArrowheads="1"/>
          </p:cNvSpPr>
          <p:nvPr>
            <p:ph type="body" idx="1"/>
          </p:nvPr>
        </p:nvSpPr>
        <p:spPr/>
        <p:txBody>
          <a:bodyPr/>
          <a:lstStyle/>
          <a:p>
            <a:pPr eaLnBrk="1" hangingPunct="1">
              <a:buFont typeface="Wingdings" panose="05000000000000000000" pitchFamily="2" charset="2"/>
              <a:buBlip>
                <a:blip r:embed="rId2"/>
              </a:buBlip>
            </a:pPr>
            <a:r>
              <a:rPr lang="tr-TR" altLang="tr-TR">
                <a:solidFill>
                  <a:srgbClr val="FF33CC"/>
                </a:solidFill>
              </a:rPr>
              <a:t>Uygunluk (uyum) Geçerliliği: </a:t>
            </a:r>
            <a:r>
              <a:rPr lang="tr-TR" altLang="tr-TR"/>
              <a:t>Ölçüt puanlar, yordayıcı puanlardan önce elde edilir.</a:t>
            </a:r>
          </a:p>
          <a:p>
            <a:pPr eaLnBrk="1" hangingPunct="1">
              <a:buFont typeface="Wingdings" panose="05000000000000000000" pitchFamily="2" charset="2"/>
              <a:buNone/>
            </a:pPr>
            <a:r>
              <a:rPr lang="tr-TR" altLang="tr-TR"/>
              <a:t>	</a:t>
            </a:r>
          </a:p>
          <a:p>
            <a:pPr eaLnBrk="1" hangingPunct="1">
              <a:buFont typeface="Wingdings" panose="05000000000000000000" pitchFamily="2" charset="2"/>
              <a:buNone/>
            </a:pPr>
            <a:r>
              <a:rPr lang="tr-TR" altLang="tr-TR"/>
              <a:t>	Deneme sınavı	 </a:t>
            </a:r>
            <a:r>
              <a:rPr lang="tr-TR" altLang="tr-TR" sz="2600" baseline="30000"/>
              <a:t>korelasyon</a:t>
            </a:r>
            <a:r>
              <a:rPr lang="tr-TR" altLang="tr-TR"/>
              <a:t> 	ÖSS</a:t>
            </a:r>
          </a:p>
          <a:p>
            <a:pPr eaLnBrk="1" hangingPunct="1">
              <a:buFont typeface="Wingdings" panose="05000000000000000000" pitchFamily="2" charset="2"/>
              <a:buNone/>
            </a:pPr>
            <a:r>
              <a:rPr lang="tr-TR" altLang="tr-TR"/>
              <a:t>	(ölçüt)				(yordayıcı)</a:t>
            </a:r>
          </a:p>
        </p:txBody>
      </p:sp>
      <p:sp>
        <p:nvSpPr>
          <p:cNvPr id="15366" name="Line 4">
            <a:extLst>
              <a:ext uri="{FF2B5EF4-FFF2-40B4-BE49-F238E27FC236}">
                <a16:creationId xmlns:a16="http://schemas.microsoft.com/office/drawing/2014/main" id="{60EC4A32-5EB5-44AE-86BB-D87CC5DF7001}"/>
              </a:ext>
            </a:extLst>
          </p:cNvPr>
          <p:cNvSpPr>
            <a:spLocks noChangeShapeType="1"/>
          </p:cNvSpPr>
          <p:nvPr/>
        </p:nvSpPr>
        <p:spPr bwMode="auto">
          <a:xfrm>
            <a:off x="3851275" y="3429000"/>
            <a:ext cx="13684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Tree>
  </p:cSld>
  <p:clrMapOvr>
    <a:masterClrMapping/>
  </p:clrMapOvr>
  <p:transition spd="slow">
    <p:cover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ltbilgi Yer Tutucusu">
            <a:extLst>
              <a:ext uri="{FF2B5EF4-FFF2-40B4-BE49-F238E27FC236}">
                <a16:creationId xmlns:a16="http://schemas.microsoft.com/office/drawing/2014/main" id="{10862F33-8BE0-40CC-B8BD-8DDE033FC5E1}"/>
              </a:ext>
            </a:extLst>
          </p:cNvPr>
          <p:cNvSpPr>
            <a:spLocks noGrp="1"/>
          </p:cNvSpPr>
          <p:nvPr>
            <p:ph type="ftr" sz="quarter" idx="11"/>
          </p:nvPr>
        </p:nvSpPr>
        <p:spPr/>
        <p:txBody>
          <a:bodyPr/>
          <a:lstStyle/>
          <a:p>
            <a:pPr>
              <a:defRPr/>
            </a:pPr>
            <a:r>
              <a:rPr lang="tr-TR"/>
              <a:t>Yapısal Nitelikler</a:t>
            </a:r>
          </a:p>
        </p:txBody>
      </p:sp>
      <p:sp>
        <p:nvSpPr>
          <p:cNvPr id="16387" name="5 Slayt Numarası Yer Tutucusu">
            <a:extLst>
              <a:ext uri="{FF2B5EF4-FFF2-40B4-BE49-F238E27FC236}">
                <a16:creationId xmlns:a16="http://schemas.microsoft.com/office/drawing/2014/main" id="{11776CD5-4983-4D4B-83C6-F38429778D5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F391B166-DE42-47BC-80C0-56D7EFB809BC}" type="slidenum">
              <a:rPr lang="tr-TR" altLang="tr-TR" sz="1000"/>
              <a:pPr>
                <a:spcBef>
                  <a:spcPct val="0"/>
                </a:spcBef>
                <a:buClrTx/>
                <a:buSzTx/>
                <a:buFontTx/>
                <a:buNone/>
              </a:pPr>
              <a:t>8</a:t>
            </a:fld>
            <a:endParaRPr lang="tr-TR" altLang="tr-TR" sz="1000"/>
          </a:p>
        </p:txBody>
      </p:sp>
      <p:sp>
        <p:nvSpPr>
          <p:cNvPr id="16388" name="Rectangle 2">
            <a:extLst>
              <a:ext uri="{FF2B5EF4-FFF2-40B4-BE49-F238E27FC236}">
                <a16:creationId xmlns:a16="http://schemas.microsoft.com/office/drawing/2014/main" id="{4D0E9965-D3E2-4F87-9460-66185BF05AD8}"/>
              </a:ext>
            </a:extLst>
          </p:cNvPr>
          <p:cNvSpPr>
            <a:spLocks noGrp="1" noChangeArrowheads="1"/>
          </p:cNvSpPr>
          <p:nvPr>
            <p:ph type="title"/>
          </p:nvPr>
        </p:nvSpPr>
        <p:spPr/>
        <p:txBody>
          <a:bodyPr/>
          <a:lstStyle/>
          <a:p>
            <a:pPr algn="ctr" eaLnBrk="1" hangingPunct="1"/>
            <a:r>
              <a:rPr lang="tr-TR" altLang="tr-TR" sz="5600">
                <a:solidFill>
                  <a:srgbClr val="000099"/>
                </a:solidFill>
                <a:latin typeface="Vivaldi" panose="03020602050506090804" pitchFamily="66" charset="0"/>
              </a:rPr>
              <a:t>Geçerlilik türleri</a:t>
            </a:r>
          </a:p>
        </p:txBody>
      </p:sp>
      <p:sp>
        <p:nvSpPr>
          <p:cNvPr id="16389" name="Rectangle 3">
            <a:extLst>
              <a:ext uri="{FF2B5EF4-FFF2-40B4-BE49-F238E27FC236}">
                <a16:creationId xmlns:a16="http://schemas.microsoft.com/office/drawing/2014/main" id="{C3F712EA-237E-4942-A74A-075E0FE26DEA}"/>
              </a:ext>
            </a:extLst>
          </p:cNvPr>
          <p:cNvSpPr>
            <a:spLocks noGrp="1" noChangeArrowheads="1"/>
          </p:cNvSpPr>
          <p:nvPr>
            <p:ph type="body" idx="1"/>
          </p:nvPr>
        </p:nvSpPr>
        <p:spPr/>
        <p:txBody>
          <a:bodyPr/>
          <a:lstStyle/>
          <a:p>
            <a:pPr eaLnBrk="1" hangingPunct="1">
              <a:buFont typeface="Wingdings" panose="05000000000000000000" pitchFamily="2" charset="2"/>
              <a:buNone/>
            </a:pPr>
            <a:r>
              <a:rPr lang="tr-TR" altLang="tr-TR">
                <a:solidFill>
                  <a:schemeClr val="accent2"/>
                </a:solidFill>
              </a:rPr>
              <a:t>3) Yapı Geçerliliği: </a:t>
            </a:r>
            <a:r>
              <a:rPr lang="tr-TR" altLang="tr-TR"/>
              <a:t>Bir testin yapı geçerliliği, testle ölçülmek istenen yapının ortaya konulması derecesidir. Bir ölçme aracının yapı geçerliliğine sahip olup olmadığının anlaşılması; maddelerin tamamıyla aynı yapıyı ölçmesine bağlıdır. Araca verilen cevapların birbirleriyle ilişkili olmasına bağlıdır. Faktör analizi ve hipotez testi yapı geçerliliğini sağlamada kullanılır</a:t>
            </a:r>
            <a:endParaRPr lang="tr-TR" altLang="tr-TR">
              <a:solidFill>
                <a:schemeClr val="accent2"/>
              </a:solidFill>
            </a:endParaRPr>
          </a:p>
        </p:txBody>
      </p:sp>
    </p:spTree>
  </p:cSld>
  <p:clrMapOvr>
    <a:masterClrMapping/>
  </p:clrMapOvr>
  <p:transition spd="slow">
    <p:cover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ltbilgi Yer Tutucusu">
            <a:extLst>
              <a:ext uri="{FF2B5EF4-FFF2-40B4-BE49-F238E27FC236}">
                <a16:creationId xmlns:a16="http://schemas.microsoft.com/office/drawing/2014/main" id="{3BF8F4E3-F284-42BA-91F6-3EA179ED2381}"/>
              </a:ext>
            </a:extLst>
          </p:cNvPr>
          <p:cNvSpPr>
            <a:spLocks noGrp="1"/>
          </p:cNvSpPr>
          <p:nvPr>
            <p:ph type="ftr" sz="quarter" idx="11"/>
          </p:nvPr>
        </p:nvSpPr>
        <p:spPr/>
        <p:txBody>
          <a:bodyPr/>
          <a:lstStyle/>
          <a:p>
            <a:pPr>
              <a:defRPr/>
            </a:pPr>
            <a:r>
              <a:rPr lang="tr-TR"/>
              <a:t>Yapısal Nitelikler</a:t>
            </a:r>
          </a:p>
        </p:txBody>
      </p:sp>
      <p:sp>
        <p:nvSpPr>
          <p:cNvPr id="17411" name="5 Slayt Numarası Yer Tutucusu">
            <a:extLst>
              <a:ext uri="{FF2B5EF4-FFF2-40B4-BE49-F238E27FC236}">
                <a16:creationId xmlns:a16="http://schemas.microsoft.com/office/drawing/2014/main" id="{CB1DC4BF-3A57-44D2-8118-5BF09D12F1F2}"/>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208D4805-DD1B-4BF8-9B5D-C7A906CAD6AA}" type="slidenum">
              <a:rPr lang="tr-TR" altLang="tr-TR" sz="1000"/>
              <a:pPr>
                <a:spcBef>
                  <a:spcPct val="0"/>
                </a:spcBef>
                <a:buClrTx/>
                <a:buSzTx/>
                <a:buFontTx/>
                <a:buNone/>
              </a:pPr>
              <a:t>9</a:t>
            </a:fld>
            <a:endParaRPr lang="tr-TR" altLang="tr-TR" sz="1000"/>
          </a:p>
        </p:txBody>
      </p:sp>
      <p:sp>
        <p:nvSpPr>
          <p:cNvPr id="17412" name="Rectangle 2">
            <a:extLst>
              <a:ext uri="{FF2B5EF4-FFF2-40B4-BE49-F238E27FC236}">
                <a16:creationId xmlns:a16="http://schemas.microsoft.com/office/drawing/2014/main" id="{CEA784A8-3BBC-41D1-8564-3FEB029F994F}"/>
              </a:ext>
            </a:extLst>
          </p:cNvPr>
          <p:cNvSpPr>
            <a:spLocks noGrp="1" noChangeArrowheads="1"/>
          </p:cNvSpPr>
          <p:nvPr>
            <p:ph type="title"/>
          </p:nvPr>
        </p:nvSpPr>
        <p:spPr/>
        <p:txBody>
          <a:bodyPr/>
          <a:lstStyle/>
          <a:p>
            <a:pPr algn="ctr" eaLnBrk="1" hangingPunct="1"/>
            <a:r>
              <a:rPr lang="tr-TR" altLang="tr-TR" sz="5600">
                <a:solidFill>
                  <a:srgbClr val="000099"/>
                </a:solidFill>
                <a:latin typeface="Vivaldi" panose="03020602050506090804" pitchFamily="66" charset="0"/>
              </a:rPr>
              <a:t>Geçerlilik türleri</a:t>
            </a:r>
          </a:p>
        </p:txBody>
      </p:sp>
      <p:sp>
        <p:nvSpPr>
          <p:cNvPr id="17413" name="Rectangle 3">
            <a:extLst>
              <a:ext uri="{FF2B5EF4-FFF2-40B4-BE49-F238E27FC236}">
                <a16:creationId xmlns:a16="http://schemas.microsoft.com/office/drawing/2014/main" id="{6CCCF3CF-DCE1-4A1A-A401-FCFDAD0C9333}"/>
              </a:ext>
            </a:extLst>
          </p:cNvPr>
          <p:cNvSpPr>
            <a:spLocks noGrp="1" noChangeArrowheads="1"/>
          </p:cNvSpPr>
          <p:nvPr>
            <p:ph type="body" idx="1"/>
          </p:nvPr>
        </p:nvSpPr>
        <p:spPr/>
        <p:txBody>
          <a:bodyPr/>
          <a:lstStyle/>
          <a:p>
            <a:pPr eaLnBrk="1" hangingPunct="1">
              <a:buFont typeface="Wingdings" panose="05000000000000000000" pitchFamily="2" charset="2"/>
              <a:buNone/>
            </a:pPr>
            <a:r>
              <a:rPr lang="tr-TR" altLang="tr-TR">
                <a:solidFill>
                  <a:schemeClr val="accent2"/>
                </a:solidFill>
              </a:rPr>
              <a:t>4) Görünüş geçerliği:</a:t>
            </a:r>
            <a:r>
              <a:rPr lang="tr-TR" altLang="tr-TR"/>
              <a:t> Testin hangi davranışları ölçtüğünün görülmesi ile ilgilidir. Bu daha çok testlerin kapağında yazılır. Matematik testi, Tarih testi gibi. Testin içindeki sorular, kapağındaki başlık ile örtüşmesi gerekir. </a:t>
            </a:r>
          </a:p>
          <a:p>
            <a:pPr eaLnBrk="1" hangingPunct="1">
              <a:buFont typeface="Wingdings" panose="05000000000000000000" pitchFamily="2" charset="2"/>
              <a:buNone/>
            </a:pPr>
            <a:endParaRPr lang="tr-TR" altLang="tr-TR"/>
          </a:p>
        </p:txBody>
      </p:sp>
    </p:spTree>
  </p:cSld>
  <p:clrMapOvr>
    <a:masterClrMapping/>
  </p:clrMapOvr>
  <p:transition spd="slow">
    <p:cover dir="d"/>
  </p:transition>
</p:sld>
</file>

<file path=ppt/theme/theme1.xml><?xml version="1.0" encoding="utf-8"?>
<a:theme xmlns:a="http://schemas.openxmlformats.org/drawingml/2006/main" name="Katman">
  <a:themeElements>
    <a:clrScheme name="Katman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Katman">
      <a:majorFont>
        <a:latin typeface="Times New Roman"/>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tman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Katman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Katman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Katman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Katman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Katman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Katman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Katman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Katman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Katman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1026</TotalTime>
  <Words>1536</Words>
  <Application>Microsoft Office PowerPoint</Application>
  <PresentationFormat>Ekran Gösterisi (4:3)</PresentationFormat>
  <Paragraphs>191</Paragraphs>
  <Slides>27</Slides>
  <Notes>13</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27</vt:i4>
      </vt:variant>
    </vt:vector>
  </HeadingPairs>
  <TitlesOfParts>
    <vt:vector size="34" baseType="lpstr">
      <vt:lpstr>Vivaldi</vt:lpstr>
      <vt:lpstr>Arial</vt:lpstr>
      <vt:lpstr>Times New Roman</vt:lpstr>
      <vt:lpstr>Wingdings</vt:lpstr>
      <vt:lpstr>Chasm</vt:lpstr>
      <vt:lpstr>Andalus</vt:lpstr>
      <vt:lpstr>Katman</vt:lpstr>
      <vt:lpstr>ÖLÇME ARACININ YAPISAL NİTELİKLERİ</vt:lpstr>
      <vt:lpstr>Yapısal Nitelikler</vt:lpstr>
      <vt:lpstr>Geçerlilik</vt:lpstr>
      <vt:lpstr>Geçerlilik türleri</vt:lpstr>
      <vt:lpstr>Geçerlilik türleri </vt:lpstr>
      <vt:lpstr>Geçerlilik türleri</vt:lpstr>
      <vt:lpstr>Geçerlilik türleri</vt:lpstr>
      <vt:lpstr>Geçerlilik türleri</vt:lpstr>
      <vt:lpstr>Geçerlilik türleri</vt:lpstr>
      <vt:lpstr>Geçerliliği Etkileyen Faktörler</vt:lpstr>
      <vt:lpstr>Güvenilirlik </vt:lpstr>
      <vt:lpstr>Güvenilirliğin üç özelliği:</vt:lpstr>
      <vt:lpstr>Güvenilirliğin üç özelliği:</vt:lpstr>
      <vt:lpstr>Güvenilirliğin üç özelliği:</vt:lpstr>
      <vt:lpstr>Güvenilirliği sağlama yöntemleri</vt:lpstr>
      <vt:lpstr>PowerPoint Sunusu</vt:lpstr>
      <vt:lpstr>Güvenilirliği sağlama yöntemleri</vt:lpstr>
      <vt:lpstr>Güvenilirliği sağlama yöntemleri</vt:lpstr>
      <vt:lpstr>Güvenilirliği sağlama yöntemleri</vt:lpstr>
      <vt:lpstr>KR-20 FORMÜLÜ</vt:lpstr>
      <vt:lpstr>Güvenilirliği sağlama yöntemleri</vt:lpstr>
      <vt:lpstr>Güvenilirliği sağlama yöntemleri</vt:lpstr>
      <vt:lpstr>Güvenilirlik sağlama yöntemleri ve anlamları</vt:lpstr>
      <vt:lpstr>Güvenirliği Etkileyen Faktörler</vt:lpstr>
      <vt:lpstr>PowerPoint Sunusu</vt:lpstr>
      <vt:lpstr>Güvenilirlik ve Geçerlilik arasındaki ilişki</vt:lpstr>
      <vt:lpstr>Kullanışlılık </vt:lpstr>
    </vt:vector>
  </TitlesOfParts>
  <Company>MEB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ARACININ YAPISAL NİTELİKLERİ</dc:title>
  <dc:creator>user</dc:creator>
  <cp:lastModifiedBy>akdağ</cp:lastModifiedBy>
  <cp:revision>129</cp:revision>
  <dcterms:created xsi:type="dcterms:W3CDTF">2005-03-10T21:31:28Z</dcterms:created>
  <dcterms:modified xsi:type="dcterms:W3CDTF">2022-10-19T15:28:25Z</dcterms:modified>
</cp:coreProperties>
</file>