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708B28-47BB-4183-8B8F-1A14EF117B76}" type="doc">
      <dgm:prSet loTypeId="urn:microsoft.com/office/officeart/2005/8/layout/hChevron3" loCatId="process" qsTypeId="urn:microsoft.com/office/officeart/2005/8/quickstyle/3d2" qsCatId="3D" csTypeId="urn:microsoft.com/office/officeart/2005/8/colors/colorful1" csCatId="colorful" phldr="1"/>
      <dgm:spPr/>
    </dgm:pt>
    <dgm:pt modelId="{E51AB958-F5EA-444C-A336-2FEED46E9F81}">
      <dgm:prSet phldrT="[Metin]"/>
      <dgm:spPr/>
      <dgm:t>
        <a:bodyPr/>
        <a:lstStyle/>
        <a:p>
          <a:r>
            <a:rPr lang="tr-TR" dirty="0" smtClean="0"/>
            <a:t>TİPİKLİK	</a:t>
          </a:r>
          <a:endParaRPr lang="tr-TR" dirty="0"/>
        </a:p>
      </dgm:t>
    </dgm:pt>
    <dgm:pt modelId="{C4AA735F-B4E3-4C84-8E1E-86EED9DB6756}" type="parTrans" cxnId="{A6D8C00B-4B79-4E4B-9511-8BBDBD0114DE}">
      <dgm:prSet/>
      <dgm:spPr/>
      <dgm:t>
        <a:bodyPr/>
        <a:lstStyle/>
        <a:p>
          <a:endParaRPr lang="tr-TR"/>
        </a:p>
      </dgm:t>
    </dgm:pt>
    <dgm:pt modelId="{C20296B1-CCC9-4AA8-BAC8-38BD6229E9E3}" type="sibTrans" cxnId="{A6D8C00B-4B79-4E4B-9511-8BBDBD0114DE}">
      <dgm:prSet/>
      <dgm:spPr/>
      <dgm:t>
        <a:bodyPr/>
        <a:lstStyle/>
        <a:p>
          <a:endParaRPr lang="tr-TR"/>
        </a:p>
      </dgm:t>
    </dgm:pt>
    <dgm:pt modelId="{0205CA51-AAE4-41DB-96BC-278284C9A46C}">
      <dgm:prSet phldrT="[Metin]"/>
      <dgm:spPr/>
      <dgm:t>
        <a:bodyPr/>
        <a:lstStyle/>
        <a:p>
          <a:r>
            <a:rPr lang="tr-TR" dirty="0" smtClean="0"/>
            <a:t>HUKUKA AYKIRILIK</a:t>
          </a:r>
          <a:endParaRPr lang="tr-TR" dirty="0"/>
        </a:p>
      </dgm:t>
    </dgm:pt>
    <dgm:pt modelId="{1947CD17-764C-4133-9BB3-B239B5191356}" type="parTrans" cxnId="{274A805D-C40C-419A-A791-CE3DA8CAF820}">
      <dgm:prSet/>
      <dgm:spPr/>
      <dgm:t>
        <a:bodyPr/>
        <a:lstStyle/>
        <a:p>
          <a:endParaRPr lang="tr-TR"/>
        </a:p>
      </dgm:t>
    </dgm:pt>
    <dgm:pt modelId="{C90FA4DE-0C33-4C12-ACAF-8A6D53B19DCB}" type="sibTrans" cxnId="{274A805D-C40C-419A-A791-CE3DA8CAF820}">
      <dgm:prSet/>
      <dgm:spPr/>
      <dgm:t>
        <a:bodyPr/>
        <a:lstStyle/>
        <a:p>
          <a:endParaRPr lang="tr-TR"/>
        </a:p>
      </dgm:t>
    </dgm:pt>
    <dgm:pt modelId="{10E41966-5120-4451-8D36-C85F3CF09018}">
      <dgm:prSet phldrT="[Metin]"/>
      <dgm:spPr/>
      <dgm:t>
        <a:bodyPr/>
        <a:lstStyle/>
        <a:p>
          <a:r>
            <a:rPr lang="tr-TR" dirty="0" smtClean="0"/>
            <a:t>SUÇ</a:t>
          </a:r>
          <a:endParaRPr lang="tr-TR" dirty="0"/>
        </a:p>
      </dgm:t>
    </dgm:pt>
    <dgm:pt modelId="{B6ED1BCA-CCC0-476B-9219-82256F6800B9}" type="parTrans" cxnId="{C95B2056-3FCA-4087-B113-A0DE7DFB1484}">
      <dgm:prSet/>
      <dgm:spPr/>
      <dgm:t>
        <a:bodyPr/>
        <a:lstStyle/>
        <a:p>
          <a:endParaRPr lang="tr-TR"/>
        </a:p>
      </dgm:t>
    </dgm:pt>
    <dgm:pt modelId="{DC6A870D-9920-4F73-A4AE-A259377D0C23}" type="sibTrans" cxnId="{C95B2056-3FCA-4087-B113-A0DE7DFB1484}">
      <dgm:prSet/>
      <dgm:spPr/>
      <dgm:t>
        <a:bodyPr/>
        <a:lstStyle/>
        <a:p>
          <a:endParaRPr lang="tr-TR"/>
        </a:p>
      </dgm:t>
    </dgm:pt>
    <dgm:pt modelId="{A0252700-1145-4D92-8584-BD1CCACC90B7}" type="pres">
      <dgm:prSet presAssocID="{4F708B28-47BB-4183-8B8F-1A14EF117B76}" presName="Name0" presStyleCnt="0">
        <dgm:presLayoutVars>
          <dgm:dir/>
          <dgm:resizeHandles val="exact"/>
        </dgm:presLayoutVars>
      </dgm:prSet>
      <dgm:spPr/>
    </dgm:pt>
    <dgm:pt modelId="{8E9D878D-8702-4EDC-AFD9-58AC9908A0C2}" type="pres">
      <dgm:prSet presAssocID="{E51AB958-F5EA-444C-A336-2FEED46E9F81}" presName="parTxOnly" presStyleLbl="node1" presStyleIdx="0" presStyleCnt="3">
        <dgm:presLayoutVars>
          <dgm:bulletEnabled val="1"/>
        </dgm:presLayoutVars>
      </dgm:prSet>
      <dgm:spPr/>
    </dgm:pt>
    <dgm:pt modelId="{347FEF7F-3280-4875-BCEF-85327A642478}" type="pres">
      <dgm:prSet presAssocID="{C20296B1-CCC9-4AA8-BAC8-38BD6229E9E3}" presName="parSpace" presStyleCnt="0"/>
      <dgm:spPr/>
    </dgm:pt>
    <dgm:pt modelId="{91BE68DE-87A2-40C6-81F4-5C95680E980A}" type="pres">
      <dgm:prSet presAssocID="{0205CA51-AAE4-41DB-96BC-278284C9A46C}" presName="parTxOnly" presStyleLbl="node1" presStyleIdx="1" presStyleCnt="3">
        <dgm:presLayoutVars>
          <dgm:bulletEnabled val="1"/>
        </dgm:presLayoutVars>
      </dgm:prSet>
      <dgm:spPr/>
    </dgm:pt>
    <dgm:pt modelId="{7A572804-04D9-4014-83BF-44DF254F8948}" type="pres">
      <dgm:prSet presAssocID="{C90FA4DE-0C33-4C12-ACAF-8A6D53B19DCB}" presName="parSpace" presStyleCnt="0"/>
      <dgm:spPr/>
    </dgm:pt>
    <dgm:pt modelId="{B95CC6D8-B977-4233-9059-C2CFB0424537}" type="pres">
      <dgm:prSet presAssocID="{10E41966-5120-4451-8D36-C85F3CF09018}" presName="parTxOnly" presStyleLbl="node1" presStyleIdx="2" presStyleCnt="3">
        <dgm:presLayoutVars>
          <dgm:bulletEnabled val="1"/>
        </dgm:presLayoutVars>
      </dgm:prSet>
      <dgm:spPr/>
      <dgm:t>
        <a:bodyPr/>
        <a:lstStyle/>
        <a:p>
          <a:endParaRPr lang="tr-TR"/>
        </a:p>
      </dgm:t>
    </dgm:pt>
  </dgm:ptLst>
  <dgm:cxnLst>
    <dgm:cxn modelId="{CAA38DB6-5C94-40C0-A899-64B79431C08F}" type="presOf" srcId="{E51AB958-F5EA-444C-A336-2FEED46E9F81}" destId="{8E9D878D-8702-4EDC-AFD9-58AC9908A0C2}" srcOrd="0" destOrd="0" presId="urn:microsoft.com/office/officeart/2005/8/layout/hChevron3"/>
    <dgm:cxn modelId="{9EDEEF10-94CE-4781-BE0D-E3D2133B109D}" type="presOf" srcId="{0205CA51-AAE4-41DB-96BC-278284C9A46C}" destId="{91BE68DE-87A2-40C6-81F4-5C95680E980A}" srcOrd="0" destOrd="0" presId="urn:microsoft.com/office/officeart/2005/8/layout/hChevron3"/>
    <dgm:cxn modelId="{A3F3D0CA-3295-4563-AA81-739D90F2B8EC}" type="presOf" srcId="{10E41966-5120-4451-8D36-C85F3CF09018}" destId="{B95CC6D8-B977-4233-9059-C2CFB0424537}" srcOrd="0" destOrd="0" presId="urn:microsoft.com/office/officeart/2005/8/layout/hChevron3"/>
    <dgm:cxn modelId="{274A805D-C40C-419A-A791-CE3DA8CAF820}" srcId="{4F708B28-47BB-4183-8B8F-1A14EF117B76}" destId="{0205CA51-AAE4-41DB-96BC-278284C9A46C}" srcOrd="1" destOrd="0" parTransId="{1947CD17-764C-4133-9BB3-B239B5191356}" sibTransId="{C90FA4DE-0C33-4C12-ACAF-8A6D53B19DCB}"/>
    <dgm:cxn modelId="{C95B2056-3FCA-4087-B113-A0DE7DFB1484}" srcId="{4F708B28-47BB-4183-8B8F-1A14EF117B76}" destId="{10E41966-5120-4451-8D36-C85F3CF09018}" srcOrd="2" destOrd="0" parTransId="{B6ED1BCA-CCC0-476B-9219-82256F6800B9}" sibTransId="{DC6A870D-9920-4F73-A4AE-A259377D0C23}"/>
    <dgm:cxn modelId="{5F87112F-08CF-42B5-9A16-7F916B0647D6}" type="presOf" srcId="{4F708B28-47BB-4183-8B8F-1A14EF117B76}" destId="{A0252700-1145-4D92-8584-BD1CCACC90B7}" srcOrd="0" destOrd="0" presId="urn:microsoft.com/office/officeart/2005/8/layout/hChevron3"/>
    <dgm:cxn modelId="{A6D8C00B-4B79-4E4B-9511-8BBDBD0114DE}" srcId="{4F708B28-47BB-4183-8B8F-1A14EF117B76}" destId="{E51AB958-F5EA-444C-A336-2FEED46E9F81}" srcOrd="0" destOrd="0" parTransId="{C4AA735F-B4E3-4C84-8E1E-86EED9DB6756}" sibTransId="{C20296B1-CCC9-4AA8-BAC8-38BD6229E9E3}"/>
    <dgm:cxn modelId="{0A8132F1-A827-4CBF-8CFC-40EDD2835388}" type="presParOf" srcId="{A0252700-1145-4D92-8584-BD1CCACC90B7}" destId="{8E9D878D-8702-4EDC-AFD9-58AC9908A0C2}" srcOrd="0" destOrd="0" presId="urn:microsoft.com/office/officeart/2005/8/layout/hChevron3"/>
    <dgm:cxn modelId="{8E5836A3-CF00-42E0-839D-195221AAA7BF}" type="presParOf" srcId="{A0252700-1145-4D92-8584-BD1CCACC90B7}" destId="{347FEF7F-3280-4875-BCEF-85327A642478}" srcOrd="1" destOrd="0" presId="urn:microsoft.com/office/officeart/2005/8/layout/hChevron3"/>
    <dgm:cxn modelId="{0FAFEB60-70F2-4478-A0A2-FE55FFBA2292}" type="presParOf" srcId="{A0252700-1145-4D92-8584-BD1CCACC90B7}" destId="{91BE68DE-87A2-40C6-81F4-5C95680E980A}" srcOrd="2" destOrd="0" presId="urn:microsoft.com/office/officeart/2005/8/layout/hChevron3"/>
    <dgm:cxn modelId="{C690ECA8-A180-4E8D-AA16-A24FA857572E}" type="presParOf" srcId="{A0252700-1145-4D92-8584-BD1CCACC90B7}" destId="{7A572804-04D9-4014-83BF-44DF254F8948}" srcOrd="3" destOrd="0" presId="urn:microsoft.com/office/officeart/2005/8/layout/hChevron3"/>
    <dgm:cxn modelId="{BDDF0CC4-CCB7-42C7-8E7F-0F7541D6DC74}" type="presParOf" srcId="{A0252700-1145-4D92-8584-BD1CCACC90B7}" destId="{B95CC6D8-B977-4233-9059-C2CFB0424537}" srcOrd="4"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3C0808-0703-408E-81BD-58BD5D1E64EE}" type="doc">
      <dgm:prSet loTypeId="urn:microsoft.com/office/officeart/2005/8/layout/equation1" loCatId="process" qsTypeId="urn:microsoft.com/office/officeart/2005/8/quickstyle/3d1" qsCatId="3D" csTypeId="urn:microsoft.com/office/officeart/2005/8/colors/accent1_2" csCatId="accent1" phldr="1"/>
      <dgm:spPr/>
      <dgm:t>
        <a:bodyPr/>
        <a:lstStyle/>
        <a:p>
          <a:endParaRPr lang="tr-TR"/>
        </a:p>
      </dgm:t>
    </dgm:pt>
    <dgm:pt modelId="{FB8A5E12-BE7B-4D57-A00A-0D5CE3EDF867}">
      <dgm:prSet phldrT="[Metin]"/>
      <dgm:spPr/>
      <dgm:t>
        <a:bodyPr/>
        <a:lstStyle/>
        <a:p>
          <a:r>
            <a:rPr lang="tr-TR" dirty="0" smtClean="0"/>
            <a:t>TİPİKLİK</a:t>
          </a:r>
          <a:endParaRPr lang="tr-TR" dirty="0"/>
        </a:p>
      </dgm:t>
    </dgm:pt>
    <dgm:pt modelId="{15FD6C5E-2969-4CEF-BB94-4B0D5C3BFD31}" type="parTrans" cxnId="{318D2DAD-216D-47F3-88E2-21267776C180}">
      <dgm:prSet/>
      <dgm:spPr/>
      <dgm:t>
        <a:bodyPr/>
        <a:lstStyle/>
        <a:p>
          <a:endParaRPr lang="tr-TR"/>
        </a:p>
      </dgm:t>
    </dgm:pt>
    <dgm:pt modelId="{E2462AD1-E52E-4595-954F-D53962B3CBD7}" type="sibTrans" cxnId="{318D2DAD-216D-47F3-88E2-21267776C180}">
      <dgm:prSet/>
      <dgm:spPr/>
      <dgm:t>
        <a:bodyPr/>
        <a:lstStyle/>
        <a:p>
          <a:endParaRPr lang="tr-TR"/>
        </a:p>
      </dgm:t>
    </dgm:pt>
    <dgm:pt modelId="{D30A5B14-5026-4081-8C0A-2B69D6DA0BE8}">
      <dgm:prSet phldrT="[Metin]"/>
      <dgm:spPr/>
      <dgm:t>
        <a:bodyPr/>
        <a:lstStyle/>
        <a:p>
          <a:r>
            <a:rPr lang="tr-TR" dirty="0" smtClean="0"/>
            <a:t>HUKUKA AYKIRILIK</a:t>
          </a:r>
          <a:endParaRPr lang="tr-TR" dirty="0"/>
        </a:p>
      </dgm:t>
    </dgm:pt>
    <dgm:pt modelId="{7D8509B6-E8F3-4AA5-8C85-BB1D57180758}" type="parTrans" cxnId="{AB95E268-DB38-4CBD-B485-6475B8456DAC}">
      <dgm:prSet/>
      <dgm:spPr/>
      <dgm:t>
        <a:bodyPr/>
        <a:lstStyle/>
        <a:p>
          <a:endParaRPr lang="tr-TR"/>
        </a:p>
      </dgm:t>
    </dgm:pt>
    <dgm:pt modelId="{013CE484-B838-44D3-93A5-C7AC9D77D1C2}" type="sibTrans" cxnId="{AB95E268-DB38-4CBD-B485-6475B8456DAC}">
      <dgm:prSet/>
      <dgm:spPr/>
      <dgm:t>
        <a:bodyPr/>
        <a:lstStyle/>
        <a:p>
          <a:endParaRPr lang="tr-TR"/>
        </a:p>
      </dgm:t>
    </dgm:pt>
    <dgm:pt modelId="{A3A0517B-A243-4257-9092-49A96D2D5B9B}">
      <dgm:prSet phldrT="[Metin]"/>
      <dgm:spPr/>
      <dgm:t>
        <a:bodyPr/>
        <a:lstStyle/>
        <a:p>
          <a:r>
            <a:rPr lang="tr-TR" dirty="0" smtClean="0"/>
            <a:t>SUÇ</a:t>
          </a:r>
          <a:endParaRPr lang="tr-TR" dirty="0"/>
        </a:p>
      </dgm:t>
    </dgm:pt>
    <dgm:pt modelId="{EE68853F-D81A-4FC8-9891-A0D5BA609F2D}" type="parTrans" cxnId="{219F6978-49EC-49BF-8C56-5C8C462A4D45}">
      <dgm:prSet/>
      <dgm:spPr/>
      <dgm:t>
        <a:bodyPr/>
        <a:lstStyle/>
        <a:p>
          <a:endParaRPr lang="tr-TR"/>
        </a:p>
      </dgm:t>
    </dgm:pt>
    <dgm:pt modelId="{840853BB-15A7-4C47-8BFB-6DC10B25279B}" type="sibTrans" cxnId="{219F6978-49EC-49BF-8C56-5C8C462A4D45}">
      <dgm:prSet/>
      <dgm:spPr/>
      <dgm:t>
        <a:bodyPr/>
        <a:lstStyle/>
        <a:p>
          <a:endParaRPr lang="tr-TR"/>
        </a:p>
      </dgm:t>
    </dgm:pt>
    <dgm:pt modelId="{0F61116D-072C-42D8-B919-213CC6E9D05C}" type="pres">
      <dgm:prSet presAssocID="{873C0808-0703-408E-81BD-58BD5D1E64EE}" presName="linearFlow" presStyleCnt="0">
        <dgm:presLayoutVars>
          <dgm:dir/>
          <dgm:resizeHandles val="exact"/>
        </dgm:presLayoutVars>
      </dgm:prSet>
      <dgm:spPr/>
    </dgm:pt>
    <dgm:pt modelId="{772EEDE8-6C62-4DC3-AC27-55D179EC1D7D}" type="pres">
      <dgm:prSet presAssocID="{FB8A5E12-BE7B-4D57-A00A-0D5CE3EDF867}" presName="node" presStyleLbl="node1" presStyleIdx="0" presStyleCnt="3">
        <dgm:presLayoutVars>
          <dgm:bulletEnabled val="1"/>
        </dgm:presLayoutVars>
      </dgm:prSet>
      <dgm:spPr/>
      <dgm:t>
        <a:bodyPr/>
        <a:lstStyle/>
        <a:p>
          <a:endParaRPr lang="tr-TR"/>
        </a:p>
      </dgm:t>
    </dgm:pt>
    <dgm:pt modelId="{C9315018-0DD2-4588-BEE5-76B3D20E89A0}" type="pres">
      <dgm:prSet presAssocID="{E2462AD1-E52E-4595-954F-D53962B3CBD7}" presName="spacerL" presStyleCnt="0"/>
      <dgm:spPr/>
    </dgm:pt>
    <dgm:pt modelId="{35C334A9-F9B7-41AC-8394-5885F70A5329}" type="pres">
      <dgm:prSet presAssocID="{E2462AD1-E52E-4595-954F-D53962B3CBD7}" presName="sibTrans" presStyleLbl="sibTrans2D1" presStyleIdx="0" presStyleCnt="2"/>
      <dgm:spPr/>
    </dgm:pt>
    <dgm:pt modelId="{423E7B11-0DB6-4359-A21F-84D969F0752F}" type="pres">
      <dgm:prSet presAssocID="{E2462AD1-E52E-4595-954F-D53962B3CBD7}" presName="spacerR" presStyleCnt="0"/>
      <dgm:spPr/>
    </dgm:pt>
    <dgm:pt modelId="{FFFB67E4-A64D-49FB-AFF8-D5B7E55AD894}" type="pres">
      <dgm:prSet presAssocID="{D30A5B14-5026-4081-8C0A-2B69D6DA0BE8}" presName="node" presStyleLbl="node1" presStyleIdx="1" presStyleCnt="3">
        <dgm:presLayoutVars>
          <dgm:bulletEnabled val="1"/>
        </dgm:presLayoutVars>
      </dgm:prSet>
      <dgm:spPr/>
    </dgm:pt>
    <dgm:pt modelId="{6A564980-456B-49C5-9A1B-9F62B618AAD0}" type="pres">
      <dgm:prSet presAssocID="{013CE484-B838-44D3-93A5-C7AC9D77D1C2}" presName="spacerL" presStyleCnt="0"/>
      <dgm:spPr/>
    </dgm:pt>
    <dgm:pt modelId="{375F2BE8-69ED-40B0-B2BA-CBA3F0B5B710}" type="pres">
      <dgm:prSet presAssocID="{013CE484-B838-44D3-93A5-C7AC9D77D1C2}" presName="sibTrans" presStyleLbl="sibTrans2D1" presStyleIdx="1" presStyleCnt="2"/>
      <dgm:spPr/>
    </dgm:pt>
    <dgm:pt modelId="{B2AA42C9-9592-4435-BA5E-FCA40EA85DE3}" type="pres">
      <dgm:prSet presAssocID="{013CE484-B838-44D3-93A5-C7AC9D77D1C2}" presName="spacerR" presStyleCnt="0"/>
      <dgm:spPr/>
    </dgm:pt>
    <dgm:pt modelId="{06EBD1D5-492C-43F6-B8C8-9E91D4B24778}" type="pres">
      <dgm:prSet presAssocID="{A3A0517B-A243-4257-9092-49A96D2D5B9B}" presName="node" presStyleLbl="node1" presStyleIdx="2" presStyleCnt="3">
        <dgm:presLayoutVars>
          <dgm:bulletEnabled val="1"/>
        </dgm:presLayoutVars>
      </dgm:prSet>
      <dgm:spPr/>
    </dgm:pt>
  </dgm:ptLst>
  <dgm:cxnLst>
    <dgm:cxn modelId="{BB66D72C-EA3A-40EA-AB6B-38E7DFBAFD8C}" type="presOf" srcId="{013CE484-B838-44D3-93A5-C7AC9D77D1C2}" destId="{375F2BE8-69ED-40B0-B2BA-CBA3F0B5B710}" srcOrd="0" destOrd="0" presId="urn:microsoft.com/office/officeart/2005/8/layout/equation1"/>
    <dgm:cxn modelId="{E48E04C4-D8F6-4F95-BE69-1151220FBDAD}" type="presOf" srcId="{D30A5B14-5026-4081-8C0A-2B69D6DA0BE8}" destId="{FFFB67E4-A64D-49FB-AFF8-D5B7E55AD894}" srcOrd="0" destOrd="0" presId="urn:microsoft.com/office/officeart/2005/8/layout/equation1"/>
    <dgm:cxn modelId="{23C5B028-D448-48B0-A08D-C8E802A20366}" type="presOf" srcId="{FB8A5E12-BE7B-4D57-A00A-0D5CE3EDF867}" destId="{772EEDE8-6C62-4DC3-AC27-55D179EC1D7D}" srcOrd="0" destOrd="0" presId="urn:microsoft.com/office/officeart/2005/8/layout/equation1"/>
    <dgm:cxn modelId="{1D67CD93-E42C-42A6-97E1-01BB34896B42}" type="presOf" srcId="{A3A0517B-A243-4257-9092-49A96D2D5B9B}" destId="{06EBD1D5-492C-43F6-B8C8-9E91D4B24778}" srcOrd="0" destOrd="0" presId="urn:microsoft.com/office/officeart/2005/8/layout/equation1"/>
    <dgm:cxn modelId="{219F6978-49EC-49BF-8C56-5C8C462A4D45}" srcId="{873C0808-0703-408E-81BD-58BD5D1E64EE}" destId="{A3A0517B-A243-4257-9092-49A96D2D5B9B}" srcOrd="2" destOrd="0" parTransId="{EE68853F-D81A-4FC8-9891-A0D5BA609F2D}" sibTransId="{840853BB-15A7-4C47-8BFB-6DC10B25279B}"/>
    <dgm:cxn modelId="{5A3EE2ED-96D5-4F30-8BEB-23B07F14A8CA}" type="presOf" srcId="{E2462AD1-E52E-4595-954F-D53962B3CBD7}" destId="{35C334A9-F9B7-41AC-8394-5885F70A5329}" srcOrd="0" destOrd="0" presId="urn:microsoft.com/office/officeart/2005/8/layout/equation1"/>
    <dgm:cxn modelId="{318D2DAD-216D-47F3-88E2-21267776C180}" srcId="{873C0808-0703-408E-81BD-58BD5D1E64EE}" destId="{FB8A5E12-BE7B-4D57-A00A-0D5CE3EDF867}" srcOrd="0" destOrd="0" parTransId="{15FD6C5E-2969-4CEF-BB94-4B0D5C3BFD31}" sibTransId="{E2462AD1-E52E-4595-954F-D53962B3CBD7}"/>
    <dgm:cxn modelId="{5DE191FA-897E-45CD-8A0B-A727169CD6D4}" type="presOf" srcId="{873C0808-0703-408E-81BD-58BD5D1E64EE}" destId="{0F61116D-072C-42D8-B919-213CC6E9D05C}" srcOrd="0" destOrd="0" presId="urn:microsoft.com/office/officeart/2005/8/layout/equation1"/>
    <dgm:cxn modelId="{AB95E268-DB38-4CBD-B485-6475B8456DAC}" srcId="{873C0808-0703-408E-81BD-58BD5D1E64EE}" destId="{D30A5B14-5026-4081-8C0A-2B69D6DA0BE8}" srcOrd="1" destOrd="0" parTransId="{7D8509B6-E8F3-4AA5-8C85-BB1D57180758}" sibTransId="{013CE484-B838-44D3-93A5-C7AC9D77D1C2}"/>
    <dgm:cxn modelId="{51D50E4E-4077-4367-ACB6-F2D76DC48CC5}" type="presParOf" srcId="{0F61116D-072C-42D8-B919-213CC6E9D05C}" destId="{772EEDE8-6C62-4DC3-AC27-55D179EC1D7D}" srcOrd="0" destOrd="0" presId="urn:microsoft.com/office/officeart/2005/8/layout/equation1"/>
    <dgm:cxn modelId="{69066F70-A849-4168-839F-061B328E1D73}" type="presParOf" srcId="{0F61116D-072C-42D8-B919-213CC6E9D05C}" destId="{C9315018-0DD2-4588-BEE5-76B3D20E89A0}" srcOrd="1" destOrd="0" presId="urn:microsoft.com/office/officeart/2005/8/layout/equation1"/>
    <dgm:cxn modelId="{9E72E695-70C8-4717-97CF-1F00947322A1}" type="presParOf" srcId="{0F61116D-072C-42D8-B919-213CC6E9D05C}" destId="{35C334A9-F9B7-41AC-8394-5885F70A5329}" srcOrd="2" destOrd="0" presId="urn:microsoft.com/office/officeart/2005/8/layout/equation1"/>
    <dgm:cxn modelId="{31C36C7B-B0A7-4D1C-BC4A-CC663E8A3B22}" type="presParOf" srcId="{0F61116D-072C-42D8-B919-213CC6E9D05C}" destId="{423E7B11-0DB6-4359-A21F-84D969F0752F}" srcOrd="3" destOrd="0" presId="urn:microsoft.com/office/officeart/2005/8/layout/equation1"/>
    <dgm:cxn modelId="{243A9C5E-107D-42CF-B141-95384BA9BE5A}" type="presParOf" srcId="{0F61116D-072C-42D8-B919-213CC6E9D05C}" destId="{FFFB67E4-A64D-49FB-AFF8-D5B7E55AD894}" srcOrd="4" destOrd="0" presId="urn:microsoft.com/office/officeart/2005/8/layout/equation1"/>
    <dgm:cxn modelId="{FDCA36FC-B930-47C5-9BE4-CA82C0A5514C}" type="presParOf" srcId="{0F61116D-072C-42D8-B919-213CC6E9D05C}" destId="{6A564980-456B-49C5-9A1B-9F62B618AAD0}" srcOrd="5" destOrd="0" presId="urn:microsoft.com/office/officeart/2005/8/layout/equation1"/>
    <dgm:cxn modelId="{5E69FDC8-E2AA-4B58-BE46-23F9273B2196}" type="presParOf" srcId="{0F61116D-072C-42D8-B919-213CC6E9D05C}" destId="{375F2BE8-69ED-40B0-B2BA-CBA3F0B5B710}" srcOrd="6" destOrd="0" presId="urn:microsoft.com/office/officeart/2005/8/layout/equation1"/>
    <dgm:cxn modelId="{FAD07508-1FC4-45BB-9CD2-66947DF4B835}" type="presParOf" srcId="{0F61116D-072C-42D8-B919-213CC6E9D05C}" destId="{B2AA42C9-9592-4435-BA5E-FCA40EA85DE3}" srcOrd="7" destOrd="0" presId="urn:microsoft.com/office/officeart/2005/8/layout/equation1"/>
    <dgm:cxn modelId="{47ED0A25-7B9E-4652-B56F-6C2687DF8901}" type="presParOf" srcId="{0F61116D-072C-42D8-B919-213CC6E9D05C}" destId="{06EBD1D5-492C-43F6-B8C8-9E91D4B24778}"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913937-F0E5-4638-8D34-2BA6CACC6A9C}" type="doc">
      <dgm:prSet loTypeId="urn:microsoft.com/office/officeart/2005/8/layout/vProcess5" loCatId="process" qsTypeId="urn:microsoft.com/office/officeart/2005/8/quickstyle/simple5" qsCatId="simple" csTypeId="urn:microsoft.com/office/officeart/2005/8/colors/colorful1" csCatId="colorful" phldr="1"/>
      <dgm:spPr/>
      <dgm:t>
        <a:bodyPr/>
        <a:lstStyle/>
        <a:p>
          <a:endParaRPr lang="tr-TR"/>
        </a:p>
      </dgm:t>
    </dgm:pt>
    <dgm:pt modelId="{0036F70E-5539-41C1-A278-DBC00EDE7780}">
      <dgm:prSet phldrT="[Metin]"/>
      <dgm:spPr/>
      <dgm:t>
        <a:bodyPr/>
        <a:lstStyle/>
        <a:p>
          <a:r>
            <a:rPr lang="tr-TR" dirty="0" smtClean="0"/>
            <a:t>Hukuka aykırılık unsurunu ortadan kaldıran</a:t>
          </a:r>
          <a:endParaRPr lang="tr-TR" dirty="0"/>
        </a:p>
      </dgm:t>
    </dgm:pt>
    <dgm:pt modelId="{DB8BEFF5-C7AA-4E31-8E17-00B839F90583}" type="parTrans" cxnId="{D6D763FF-B36A-4462-AFF3-2FC4EF116E6B}">
      <dgm:prSet/>
      <dgm:spPr/>
      <dgm:t>
        <a:bodyPr/>
        <a:lstStyle/>
        <a:p>
          <a:endParaRPr lang="tr-TR"/>
        </a:p>
      </dgm:t>
    </dgm:pt>
    <dgm:pt modelId="{9D7A63DC-7073-47AD-869A-49F781774D2F}" type="sibTrans" cxnId="{D6D763FF-B36A-4462-AFF3-2FC4EF116E6B}">
      <dgm:prSet/>
      <dgm:spPr/>
      <dgm:t>
        <a:bodyPr/>
        <a:lstStyle/>
        <a:p>
          <a:endParaRPr lang="tr-TR"/>
        </a:p>
      </dgm:t>
    </dgm:pt>
    <dgm:pt modelId="{6C84A30D-6FEE-4EB5-9DA1-DF4F0E925CDB}">
      <dgm:prSet phldrT="[Metin]"/>
      <dgm:spPr/>
      <dgm:t>
        <a:bodyPr/>
        <a:lstStyle/>
        <a:p>
          <a:r>
            <a:rPr lang="tr-TR" dirty="0" smtClean="0"/>
            <a:t>Fiilin suç teşkil etmesine engel olan nedenler</a:t>
          </a:r>
          <a:endParaRPr lang="tr-TR" dirty="0"/>
        </a:p>
      </dgm:t>
    </dgm:pt>
    <dgm:pt modelId="{57F2BD6E-0661-4E97-9192-37A5C27E1771}" type="parTrans" cxnId="{2D24016A-3422-4C15-87ED-318C749E5902}">
      <dgm:prSet/>
      <dgm:spPr/>
      <dgm:t>
        <a:bodyPr/>
        <a:lstStyle/>
        <a:p>
          <a:endParaRPr lang="tr-TR"/>
        </a:p>
      </dgm:t>
    </dgm:pt>
    <dgm:pt modelId="{0DAFB617-D46A-4E60-A096-E3DD8585FDF9}" type="sibTrans" cxnId="{2D24016A-3422-4C15-87ED-318C749E5902}">
      <dgm:prSet/>
      <dgm:spPr/>
      <dgm:t>
        <a:bodyPr/>
        <a:lstStyle/>
        <a:p>
          <a:endParaRPr lang="tr-TR"/>
        </a:p>
      </dgm:t>
    </dgm:pt>
    <dgm:pt modelId="{70267AAA-75F3-48A5-9703-6800DF9D5D96}">
      <dgm:prSet phldrT="[Metin]"/>
      <dgm:spPr/>
      <dgm:t>
        <a:bodyPr/>
        <a:lstStyle/>
        <a:p>
          <a:r>
            <a:rPr lang="tr-TR" dirty="0" smtClean="0"/>
            <a:t>HUKUKA UYGUNLUK NEDENLERİDİR</a:t>
          </a:r>
          <a:endParaRPr lang="tr-TR" dirty="0"/>
        </a:p>
      </dgm:t>
    </dgm:pt>
    <dgm:pt modelId="{C00BC235-8281-4D53-B51F-B2B53E8B2A32}" type="parTrans" cxnId="{45533FCB-EA9E-47D0-9DC6-BC4C0CA6E86A}">
      <dgm:prSet/>
      <dgm:spPr/>
      <dgm:t>
        <a:bodyPr/>
        <a:lstStyle/>
        <a:p>
          <a:endParaRPr lang="tr-TR"/>
        </a:p>
      </dgm:t>
    </dgm:pt>
    <dgm:pt modelId="{77A60F83-ABDA-4979-843D-599300C3192F}" type="sibTrans" cxnId="{45533FCB-EA9E-47D0-9DC6-BC4C0CA6E86A}">
      <dgm:prSet/>
      <dgm:spPr/>
      <dgm:t>
        <a:bodyPr/>
        <a:lstStyle/>
        <a:p>
          <a:endParaRPr lang="tr-TR"/>
        </a:p>
      </dgm:t>
    </dgm:pt>
    <dgm:pt modelId="{783C8731-C196-4E5C-8A34-7BDFE2EA4C01}" type="pres">
      <dgm:prSet presAssocID="{71913937-F0E5-4638-8D34-2BA6CACC6A9C}" presName="outerComposite" presStyleCnt="0">
        <dgm:presLayoutVars>
          <dgm:chMax val="5"/>
          <dgm:dir/>
          <dgm:resizeHandles val="exact"/>
        </dgm:presLayoutVars>
      </dgm:prSet>
      <dgm:spPr/>
    </dgm:pt>
    <dgm:pt modelId="{E08A012D-E476-4895-9A02-D913A59ACBD7}" type="pres">
      <dgm:prSet presAssocID="{71913937-F0E5-4638-8D34-2BA6CACC6A9C}" presName="dummyMaxCanvas" presStyleCnt="0">
        <dgm:presLayoutVars/>
      </dgm:prSet>
      <dgm:spPr/>
    </dgm:pt>
    <dgm:pt modelId="{8A7C6A58-432A-4BE8-A1B2-37706CDCB3FB}" type="pres">
      <dgm:prSet presAssocID="{71913937-F0E5-4638-8D34-2BA6CACC6A9C}" presName="ThreeNodes_1" presStyleLbl="node1" presStyleIdx="0" presStyleCnt="3">
        <dgm:presLayoutVars>
          <dgm:bulletEnabled val="1"/>
        </dgm:presLayoutVars>
      </dgm:prSet>
      <dgm:spPr/>
      <dgm:t>
        <a:bodyPr/>
        <a:lstStyle/>
        <a:p>
          <a:endParaRPr lang="tr-TR"/>
        </a:p>
      </dgm:t>
    </dgm:pt>
    <dgm:pt modelId="{12E5642E-F677-42A3-9C9C-873C92B87FD6}" type="pres">
      <dgm:prSet presAssocID="{71913937-F0E5-4638-8D34-2BA6CACC6A9C}" presName="ThreeNodes_2" presStyleLbl="node1" presStyleIdx="1" presStyleCnt="3">
        <dgm:presLayoutVars>
          <dgm:bulletEnabled val="1"/>
        </dgm:presLayoutVars>
      </dgm:prSet>
      <dgm:spPr/>
    </dgm:pt>
    <dgm:pt modelId="{CD851A89-4694-4496-8CBF-326DC578F76D}" type="pres">
      <dgm:prSet presAssocID="{71913937-F0E5-4638-8D34-2BA6CACC6A9C}" presName="ThreeNodes_3" presStyleLbl="node1" presStyleIdx="2" presStyleCnt="3">
        <dgm:presLayoutVars>
          <dgm:bulletEnabled val="1"/>
        </dgm:presLayoutVars>
      </dgm:prSet>
      <dgm:spPr/>
      <dgm:t>
        <a:bodyPr/>
        <a:lstStyle/>
        <a:p>
          <a:endParaRPr lang="tr-TR"/>
        </a:p>
      </dgm:t>
    </dgm:pt>
    <dgm:pt modelId="{8F17A7A3-3BD1-4F8C-A95E-F39F5C7F0999}" type="pres">
      <dgm:prSet presAssocID="{71913937-F0E5-4638-8D34-2BA6CACC6A9C}" presName="ThreeConn_1-2" presStyleLbl="fgAccFollowNode1" presStyleIdx="0" presStyleCnt="2">
        <dgm:presLayoutVars>
          <dgm:bulletEnabled val="1"/>
        </dgm:presLayoutVars>
      </dgm:prSet>
      <dgm:spPr/>
    </dgm:pt>
    <dgm:pt modelId="{45CAC209-19D2-4C00-9121-4464A63C88CF}" type="pres">
      <dgm:prSet presAssocID="{71913937-F0E5-4638-8D34-2BA6CACC6A9C}" presName="ThreeConn_2-3" presStyleLbl="fgAccFollowNode1" presStyleIdx="1" presStyleCnt="2">
        <dgm:presLayoutVars>
          <dgm:bulletEnabled val="1"/>
        </dgm:presLayoutVars>
      </dgm:prSet>
      <dgm:spPr/>
    </dgm:pt>
    <dgm:pt modelId="{15AF92E9-53C0-46AB-B90E-FE037A7FC357}" type="pres">
      <dgm:prSet presAssocID="{71913937-F0E5-4638-8D34-2BA6CACC6A9C}" presName="ThreeNodes_1_text" presStyleLbl="node1" presStyleIdx="2" presStyleCnt="3">
        <dgm:presLayoutVars>
          <dgm:bulletEnabled val="1"/>
        </dgm:presLayoutVars>
      </dgm:prSet>
      <dgm:spPr/>
      <dgm:t>
        <a:bodyPr/>
        <a:lstStyle/>
        <a:p>
          <a:endParaRPr lang="tr-TR"/>
        </a:p>
      </dgm:t>
    </dgm:pt>
    <dgm:pt modelId="{B9573EA7-F691-41C1-8602-913ED32885B8}" type="pres">
      <dgm:prSet presAssocID="{71913937-F0E5-4638-8D34-2BA6CACC6A9C}" presName="ThreeNodes_2_text" presStyleLbl="node1" presStyleIdx="2" presStyleCnt="3">
        <dgm:presLayoutVars>
          <dgm:bulletEnabled val="1"/>
        </dgm:presLayoutVars>
      </dgm:prSet>
      <dgm:spPr/>
    </dgm:pt>
    <dgm:pt modelId="{601FB699-CC7C-49E5-BCFB-D6ED3BDD13D9}" type="pres">
      <dgm:prSet presAssocID="{71913937-F0E5-4638-8D34-2BA6CACC6A9C}" presName="ThreeNodes_3_text" presStyleLbl="node1" presStyleIdx="2" presStyleCnt="3">
        <dgm:presLayoutVars>
          <dgm:bulletEnabled val="1"/>
        </dgm:presLayoutVars>
      </dgm:prSet>
      <dgm:spPr/>
      <dgm:t>
        <a:bodyPr/>
        <a:lstStyle/>
        <a:p>
          <a:endParaRPr lang="tr-TR"/>
        </a:p>
      </dgm:t>
    </dgm:pt>
  </dgm:ptLst>
  <dgm:cxnLst>
    <dgm:cxn modelId="{88E99DB2-4E56-4401-B93B-6A3BE10E37CF}" type="presOf" srcId="{70267AAA-75F3-48A5-9703-6800DF9D5D96}" destId="{CD851A89-4694-4496-8CBF-326DC578F76D}" srcOrd="0" destOrd="0" presId="urn:microsoft.com/office/officeart/2005/8/layout/vProcess5"/>
    <dgm:cxn modelId="{72326A87-76E8-48ED-9160-AB0D18B3A0C8}" type="presOf" srcId="{0036F70E-5539-41C1-A278-DBC00EDE7780}" destId="{8A7C6A58-432A-4BE8-A1B2-37706CDCB3FB}" srcOrd="0" destOrd="0" presId="urn:microsoft.com/office/officeart/2005/8/layout/vProcess5"/>
    <dgm:cxn modelId="{C7706FBF-1367-44B3-9D43-8B2DFB701140}" type="presOf" srcId="{70267AAA-75F3-48A5-9703-6800DF9D5D96}" destId="{601FB699-CC7C-49E5-BCFB-D6ED3BDD13D9}" srcOrd="1" destOrd="0" presId="urn:microsoft.com/office/officeart/2005/8/layout/vProcess5"/>
    <dgm:cxn modelId="{A8177EDD-167D-4DBB-944B-16946615D2D9}" type="presOf" srcId="{9D7A63DC-7073-47AD-869A-49F781774D2F}" destId="{8F17A7A3-3BD1-4F8C-A95E-F39F5C7F0999}" srcOrd="0" destOrd="0" presId="urn:microsoft.com/office/officeart/2005/8/layout/vProcess5"/>
    <dgm:cxn modelId="{D6D763FF-B36A-4462-AFF3-2FC4EF116E6B}" srcId="{71913937-F0E5-4638-8D34-2BA6CACC6A9C}" destId="{0036F70E-5539-41C1-A278-DBC00EDE7780}" srcOrd="0" destOrd="0" parTransId="{DB8BEFF5-C7AA-4E31-8E17-00B839F90583}" sibTransId="{9D7A63DC-7073-47AD-869A-49F781774D2F}"/>
    <dgm:cxn modelId="{72DA52AF-A210-46B3-A32D-9384A31261A4}" type="presOf" srcId="{71913937-F0E5-4638-8D34-2BA6CACC6A9C}" destId="{783C8731-C196-4E5C-8A34-7BDFE2EA4C01}" srcOrd="0" destOrd="0" presId="urn:microsoft.com/office/officeart/2005/8/layout/vProcess5"/>
    <dgm:cxn modelId="{65248B83-8D3F-41D0-B2A5-949294FA00BE}" type="presOf" srcId="{0DAFB617-D46A-4E60-A096-E3DD8585FDF9}" destId="{45CAC209-19D2-4C00-9121-4464A63C88CF}" srcOrd="0" destOrd="0" presId="urn:microsoft.com/office/officeart/2005/8/layout/vProcess5"/>
    <dgm:cxn modelId="{88AAA5CA-DF70-4D82-89FF-53FFB075BBE9}" type="presOf" srcId="{6C84A30D-6FEE-4EB5-9DA1-DF4F0E925CDB}" destId="{B9573EA7-F691-41C1-8602-913ED32885B8}" srcOrd="1" destOrd="0" presId="urn:microsoft.com/office/officeart/2005/8/layout/vProcess5"/>
    <dgm:cxn modelId="{19FA23E0-BD28-411A-9757-E316E4A3580B}" type="presOf" srcId="{0036F70E-5539-41C1-A278-DBC00EDE7780}" destId="{15AF92E9-53C0-46AB-B90E-FE037A7FC357}" srcOrd="1" destOrd="0" presId="urn:microsoft.com/office/officeart/2005/8/layout/vProcess5"/>
    <dgm:cxn modelId="{45533FCB-EA9E-47D0-9DC6-BC4C0CA6E86A}" srcId="{71913937-F0E5-4638-8D34-2BA6CACC6A9C}" destId="{70267AAA-75F3-48A5-9703-6800DF9D5D96}" srcOrd="2" destOrd="0" parTransId="{C00BC235-8281-4D53-B51F-B2B53E8B2A32}" sibTransId="{77A60F83-ABDA-4979-843D-599300C3192F}"/>
    <dgm:cxn modelId="{2D24016A-3422-4C15-87ED-318C749E5902}" srcId="{71913937-F0E5-4638-8D34-2BA6CACC6A9C}" destId="{6C84A30D-6FEE-4EB5-9DA1-DF4F0E925CDB}" srcOrd="1" destOrd="0" parTransId="{57F2BD6E-0661-4E97-9192-37A5C27E1771}" sibTransId="{0DAFB617-D46A-4E60-A096-E3DD8585FDF9}"/>
    <dgm:cxn modelId="{578DB558-5C5F-44D4-8E10-5FC52035FFE2}" type="presOf" srcId="{6C84A30D-6FEE-4EB5-9DA1-DF4F0E925CDB}" destId="{12E5642E-F677-42A3-9C9C-873C92B87FD6}" srcOrd="0" destOrd="0" presId="urn:microsoft.com/office/officeart/2005/8/layout/vProcess5"/>
    <dgm:cxn modelId="{43252F2C-94EB-4F0F-8FC5-3ABEB923D9CE}" type="presParOf" srcId="{783C8731-C196-4E5C-8A34-7BDFE2EA4C01}" destId="{E08A012D-E476-4895-9A02-D913A59ACBD7}" srcOrd="0" destOrd="0" presId="urn:microsoft.com/office/officeart/2005/8/layout/vProcess5"/>
    <dgm:cxn modelId="{D795FE7D-D527-4255-BC60-BD4C2E29F324}" type="presParOf" srcId="{783C8731-C196-4E5C-8A34-7BDFE2EA4C01}" destId="{8A7C6A58-432A-4BE8-A1B2-37706CDCB3FB}" srcOrd="1" destOrd="0" presId="urn:microsoft.com/office/officeart/2005/8/layout/vProcess5"/>
    <dgm:cxn modelId="{CDE91A15-D81E-48DB-8D82-D15ED8F221DB}" type="presParOf" srcId="{783C8731-C196-4E5C-8A34-7BDFE2EA4C01}" destId="{12E5642E-F677-42A3-9C9C-873C92B87FD6}" srcOrd="2" destOrd="0" presId="urn:microsoft.com/office/officeart/2005/8/layout/vProcess5"/>
    <dgm:cxn modelId="{081F6828-9908-48FA-B261-74227E7FDCB7}" type="presParOf" srcId="{783C8731-C196-4E5C-8A34-7BDFE2EA4C01}" destId="{CD851A89-4694-4496-8CBF-326DC578F76D}" srcOrd="3" destOrd="0" presId="urn:microsoft.com/office/officeart/2005/8/layout/vProcess5"/>
    <dgm:cxn modelId="{2530AA2B-597C-4223-A6FC-B6A0BE48E1B7}" type="presParOf" srcId="{783C8731-C196-4E5C-8A34-7BDFE2EA4C01}" destId="{8F17A7A3-3BD1-4F8C-A95E-F39F5C7F0999}" srcOrd="4" destOrd="0" presId="urn:microsoft.com/office/officeart/2005/8/layout/vProcess5"/>
    <dgm:cxn modelId="{C5525E19-E6CE-408C-BABA-0E694EE84548}" type="presParOf" srcId="{783C8731-C196-4E5C-8A34-7BDFE2EA4C01}" destId="{45CAC209-19D2-4C00-9121-4464A63C88CF}" srcOrd="5" destOrd="0" presId="urn:microsoft.com/office/officeart/2005/8/layout/vProcess5"/>
    <dgm:cxn modelId="{95DC30C5-92B8-4275-8FC6-46EB0462806A}" type="presParOf" srcId="{783C8731-C196-4E5C-8A34-7BDFE2EA4C01}" destId="{15AF92E9-53C0-46AB-B90E-FE037A7FC357}" srcOrd="6" destOrd="0" presId="urn:microsoft.com/office/officeart/2005/8/layout/vProcess5"/>
    <dgm:cxn modelId="{FC5BE805-F546-4FD7-8AE8-52123E6000BA}" type="presParOf" srcId="{783C8731-C196-4E5C-8A34-7BDFE2EA4C01}" destId="{B9573EA7-F691-41C1-8602-913ED32885B8}" srcOrd="7" destOrd="0" presId="urn:microsoft.com/office/officeart/2005/8/layout/vProcess5"/>
    <dgm:cxn modelId="{707B47FA-A5B1-4380-BEDA-74AD10C208B4}" type="presParOf" srcId="{783C8731-C196-4E5C-8A34-7BDFE2EA4C01}" destId="{601FB699-CC7C-49E5-BCFB-D6ED3BDD13D9}" srcOrd="8" destOrd="0" presId="urn:microsoft.com/office/officeart/2005/8/layout/v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9F9D3B-5815-44C5-B2E6-F3C91B99457F}"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tr-TR"/>
        </a:p>
      </dgm:t>
    </dgm:pt>
    <dgm:pt modelId="{0ADB31B3-5ADD-42F1-BBD7-C163AA36782B}">
      <dgm:prSet phldrT="[Metin]"/>
      <dgm:spPr/>
      <dgm:t>
        <a:bodyPr/>
        <a:lstStyle/>
        <a:p>
          <a:r>
            <a:rPr lang="tr-TR" dirty="0" smtClean="0"/>
            <a:t>Kanun Hükmünü Yerine Getirme (Görevin İfası), TCK m.24/1</a:t>
          </a:r>
          <a:endParaRPr lang="tr-TR" dirty="0"/>
        </a:p>
      </dgm:t>
    </dgm:pt>
    <dgm:pt modelId="{FE43B7A1-37B3-493C-ABD9-D242D2D66201}" type="parTrans" cxnId="{2A86DB9D-2870-43BE-AF8E-E7A0D8269C0D}">
      <dgm:prSet/>
      <dgm:spPr/>
      <dgm:t>
        <a:bodyPr/>
        <a:lstStyle/>
        <a:p>
          <a:endParaRPr lang="tr-TR"/>
        </a:p>
      </dgm:t>
    </dgm:pt>
    <dgm:pt modelId="{062EEEBE-15C2-452C-A0EB-C8B27BB023D1}" type="sibTrans" cxnId="{2A86DB9D-2870-43BE-AF8E-E7A0D8269C0D}">
      <dgm:prSet/>
      <dgm:spPr/>
      <dgm:t>
        <a:bodyPr/>
        <a:lstStyle/>
        <a:p>
          <a:endParaRPr lang="tr-TR"/>
        </a:p>
      </dgm:t>
    </dgm:pt>
    <dgm:pt modelId="{105CB9F2-1F58-4488-8C62-56A75ACF73FD}">
      <dgm:prSet phldrT="[Metin]"/>
      <dgm:spPr/>
      <dgm:t>
        <a:bodyPr/>
        <a:lstStyle/>
        <a:p>
          <a:r>
            <a:rPr lang="tr-TR" dirty="0" smtClean="0"/>
            <a:t>Meşru Müdafaa (TCK m.25/1)</a:t>
          </a:r>
          <a:endParaRPr lang="tr-TR" dirty="0"/>
        </a:p>
      </dgm:t>
    </dgm:pt>
    <dgm:pt modelId="{F13A4698-117A-4383-9103-247688BCD821}" type="parTrans" cxnId="{48E05956-50AF-4E61-B2D6-D4DAFF207988}">
      <dgm:prSet/>
      <dgm:spPr/>
      <dgm:t>
        <a:bodyPr/>
        <a:lstStyle/>
        <a:p>
          <a:endParaRPr lang="tr-TR"/>
        </a:p>
      </dgm:t>
    </dgm:pt>
    <dgm:pt modelId="{2C61745F-B879-4156-B451-23FB3C9A1271}" type="sibTrans" cxnId="{48E05956-50AF-4E61-B2D6-D4DAFF207988}">
      <dgm:prSet/>
      <dgm:spPr/>
      <dgm:t>
        <a:bodyPr/>
        <a:lstStyle/>
        <a:p>
          <a:endParaRPr lang="tr-TR"/>
        </a:p>
      </dgm:t>
    </dgm:pt>
    <dgm:pt modelId="{6882E5FB-03DA-4723-9A6F-C7AE69746ADC}">
      <dgm:prSet phldrT="[Metin]"/>
      <dgm:spPr/>
      <dgm:t>
        <a:bodyPr/>
        <a:lstStyle/>
        <a:p>
          <a:r>
            <a:rPr lang="tr-TR" dirty="0" smtClean="0"/>
            <a:t>Hakkın icrası (TCK m. 26/1)</a:t>
          </a:r>
          <a:endParaRPr lang="tr-TR" dirty="0"/>
        </a:p>
      </dgm:t>
    </dgm:pt>
    <dgm:pt modelId="{AA939B52-057D-41C0-A095-EE4AAA9623BC}" type="parTrans" cxnId="{0E107DC6-448D-4E42-A127-48774C2274A6}">
      <dgm:prSet/>
      <dgm:spPr/>
      <dgm:t>
        <a:bodyPr/>
        <a:lstStyle/>
        <a:p>
          <a:endParaRPr lang="tr-TR"/>
        </a:p>
      </dgm:t>
    </dgm:pt>
    <dgm:pt modelId="{73F144C4-E10F-4DBB-A9E4-ED4024F624C2}" type="sibTrans" cxnId="{0E107DC6-448D-4E42-A127-48774C2274A6}">
      <dgm:prSet/>
      <dgm:spPr/>
      <dgm:t>
        <a:bodyPr/>
        <a:lstStyle/>
        <a:p>
          <a:endParaRPr lang="tr-TR"/>
        </a:p>
      </dgm:t>
    </dgm:pt>
    <dgm:pt modelId="{29EDCA54-A83D-42B7-9003-D6B0687826FE}">
      <dgm:prSet phldrT="[Metin]"/>
      <dgm:spPr/>
      <dgm:t>
        <a:bodyPr/>
        <a:lstStyle/>
        <a:p>
          <a:r>
            <a:rPr lang="tr-TR" dirty="0" smtClean="0"/>
            <a:t>İlgilinin Rızası (TCK m. 26/2)</a:t>
          </a:r>
          <a:endParaRPr lang="tr-TR" dirty="0"/>
        </a:p>
      </dgm:t>
    </dgm:pt>
    <dgm:pt modelId="{583AA0CB-E7A0-431B-9DA6-2F94393D6109}" type="parTrans" cxnId="{FFB734A9-5746-4369-AD4A-D60889C1CB88}">
      <dgm:prSet/>
      <dgm:spPr/>
      <dgm:t>
        <a:bodyPr/>
        <a:lstStyle/>
        <a:p>
          <a:endParaRPr lang="tr-TR"/>
        </a:p>
      </dgm:t>
    </dgm:pt>
    <dgm:pt modelId="{FF9E238B-08D6-4610-B421-88D2211C8A1D}" type="sibTrans" cxnId="{FFB734A9-5746-4369-AD4A-D60889C1CB88}">
      <dgm:prSet/>
      <dgm:spPr/>
      <dgm:t>
        <a:bodyPr/>
        <a:lstStyle/>
        <a:p>
          <a:endParaRPr lang="tr-TR"/>
        </a:p>
      </dgm:t>
    </dgm:pt>
    <dgm:pt modelId="{587C2649-798B-4646-9717-1DA044C230A3}" type="pres">
      <dgm:prSet presAssocID="{FA9F9D3B-5815-44C5-B2E6-F3C91B99457F}" presName="diagram" presStyleCnt="0">
        <dgm:presLayoutVars>
          <dgm:dir/>
          <dgm:resizeHandles val="exact"/>
        </dgm:presLayoutVars>
      </dgm:prSet>
      <dgm:spPr/>
    </dgm:pt>
    <dgm:pt modelId="{70CFEA4E-93D7-426B-8354-AF5187BA1413}" type="pres">
      <dgm:prSet presAssocID="{0ADB31B3-5ADD-42F1-BBD7-C163AA36782B}" presName="node" presStyleLbl="node1" presStyleIdx="0" presStyleCnt="4">
        <dgm:presLayoutVars>
          <dgm:bulletEnabled val="1"/>
        </dgm:presLayoutVars>
      </dgm:prSet>
      <dgm:spPr/>
    </dgm:pt>
    <dgm:pt modelId="{183710EA-017C-406B-B0E0-41E0F4A64B9D}" type="pres">
      <dgm:prSet presAssocID="{062EEEBE-15C2-452C-A0EB-C8B27BB023D1}" presName="sibTrans" presStyleCnt="0"/>
      <dgm:spPr/>
    </dgm:pt>
    <dgm:pt modelId="{5ECC541D-A106-442B-A8A9-A7C0F88CFD29}" type="pres">
      <dgm:prSet presAssocID="{105CB9F2-1F58-4488-8C62-56A75ACF73FD}" presName="node" presStyleLbl="node1" presStyleIdx="1" presStyleCnt="4">
        <dgm:presLayoutVars>
          <dgm:bulletEnabled val="1"/>
        </dgm:presLayoutVars>
      </dgm:prSet>
      <dgm:spPr/>
      <dgm:t>
        <a:bodyPr/>
        <a:lstStyle/>
        <a:p>
          <a:endParaRPr lang="tr-TR"/>
        </a:p>
      </dgm:t>
    </dgm:pt>
    <dgm:pt modelId="{B6DB19C3-0205-4545-A623-B35FA7850DCD}" type="pres">
      <dgm:prSet presAssocID="{2C61745F-B879-4156-B451-23FB3C9A1271}" presName="sibTrans" presStyleCnt="0"/>
      <dgm:spPr/>
    </dgm:pt>
    <dgm:pt modelId="{7CA74780-B112-4ACA-87A4-025738410FA3}" type="pres">
      <dgm:prSet presAssocID="{6882E5FB-03DA-4723-9A6F-C7AE69746ADC}" presName="node" presStyleLbl="node1" presStyleIdx="2" presStyleCnt="4">
        <dgm:presLayoutVars>
          <dgm:bulletEnabled val="1"/>
        </dgm:presLayoutVars>
      </dgm:prSet>
      <dgm:spPr/>
    </dgm:pt>
    <dgm:pt modelId="{045743C6-2EAD-4005-83E7-6D627365342D}" type="pres">
      <dgm:prSet presAssocID="{73F144C4-E10F-4DBB-A9E4-ED4024F624C2}" presName="sibTrans" presStyleCnt="0"/>
      <dgm:spPr/>
    </dgm:pt>
    <dgm:pt modelId="{E5BA8423-B2F0-42C1-8EAD-88362A8A3858}" type="pres">
      <dgm:prSet presAssocID="{29EDCA54-A83D-42B7-9003-D6B0687826FE}" presName="node" presStyleLbl="node1" presStyleIdx="3" presStyleCnt="4">
        <dgm:presLayoutVars>
          <dgm:bulletEnabled val="1"/>
        </dgm:presLayoutVars>
      </dgm:prSet>
      <dgm:spPr/>
    </dgm:pt>
  </dgm:ptLst>
  <dgm:cxnLst>
    <dgm:cxn modelId="{4B7AD019-27AF-4DA2-A325-57E9D7188142}" type="presOf" srcId="{FA9F9D3B-5815-44C5-B2E6-F3C91B99457F}" destId="{587C2649-798B-4646-9717-1DA044C230A3}" srcOrd="0" destOrd="0" presId="urn:microsoft.com/office/officeart/2005/8/layout/default"/>
    <dgm:cxn modelId="{FFB734A9-5746-4369-AD4A-D60889C1CB88}" srcId="{FA9F9D3B-5815-44C5-B2E6-F3C91B99457F}" destId="{29EDCA54-A83D-42B7-9003-D6B0687826FE}" srcOrd="3" destOrd="0" parTransId="{583AA0CB-E7A0-431B-9DA6-2F94393D6109}" sibTransId="{FF9E238B-08D6-4610-B421-88D2211C8A1D}"/>
    <dgm:cxn modelId="{2A86DB9D-2870-43BE-AF8E-E7A0D8269C0D}" srcId="{FA9F9D3B-5815-44C5-B2E6-F3C91B99457F}" destId="{0ADB31B3-5ADD-42F1-BBD7-C163AA36782B}" srcOrd="0" destOrd="0" parTransId="{FE43B7A1-37B3-493C-ABD9-D242D2D66201}" sibTransId="{062EEEBE-15C2-452C-A0EB-C8B27BB023D1}"/>
    <dgm:cxn modelId="{DA161A35-7E54-4FE1-992B-B55D79B6590F}" type="presOf" srcId="{105CB9F2-1F58-4488-8C62-56A75ACF73FD}" destId="{5ECC541D-A106-442B-A8A9-A7C0F88CFD29}" srcOrd="0" destOrd="0" presId="urn:microsoft.com/office/officeart/2005/8/layout/default"/>
    <dgm:cxn modelId="{C95616F8-A65E-4EEB-A8E8-F455D4850D69}" type="presOf" srcId="{29EDCA54-A83D-42B7-9003-D6B0687826FE}" destId="{E5BA8423-B2F0-42C1-8EAD-88362A8A3858}" srcOrd="0" destOrd="0" presId="urn:microsoft.com/office/officeart/2005/8/layout/default"/>
    <dgm:cxn modelId="{7C01A48B-E3A7-42D0-B064-02D7772A9C8A}" type="presOf" srcId="{0ADB31B3-5ADD-42F1-BBD7-C163AA36782B}" destId="{70CFEA4E-93D7-426B-8354-AF5187BA1413}" srcOrd="0" destOrd="0" presId="urn:microsoft.com/office/officeart/2005/8/layout/default"/>
    <dgm:cxn modelId="{48E05956-50AF-4E61-B2D6-D4DAFF207988}" srcId="{FA9F9D3B-5815-44C5-B2E6-F3C91B99457F}" destId="{105CB9F2-1F58-4488-8C62-56A75ACF73FD}" srcOrd="1" destOrd="0" parTransId="{F13A4698-117A-4383-9103-247688BCD821}" sibTransId="{2C61745F-B879-4156-B451-23FB3C9A1271}"/>
    <dgm:cxn modelId="{0E107DC6-448D-4E42-A127-48774C2274A6}" srcId="{FA9F9D3B-5815-44C5-B2E6-F3C91B99457F}" destId="{6882E5FB-03DA-4723-9A6F-C7AE69746ADC}" srcOrd="2" destOrd="0" parTransId="{AA939B52-057D-41C0-A095-EE4AAA9623BC}" sibTransId="{73F144C4-E10F-4DBB-A9E4-ED4024F624C2}"/>
    <dgm:cxn modelId="{2D3824AB-AFE7-4BE8-B139-CBFDA4124809}" type="presOf" srcId="{6882E5FB-03DA-4723-9A6F-C7AE69746ADC}" destId="{7CA74780-B112-4ACA-87A4-025738410FA3}" srcOrd="0" destOrd="0" presId="urn:microsoft.com/office/officeart/2005/8/layout/default"/>
    <dgm:cxn modelId="{70469AFB-A355-468B-BEF9-49683B0BD660}" type="presParOf" srcId="{587C2649-798B-4646-9717-1DA044C230A3}" destId="{70CFEA4E-93D7-426B-8354-AF5187BA1413}" srcOrd="0" destOrd="0" presId="urn:microsoft.com/office/officeart/2005/8/layout/default"/>
    <dgm:cxn modelId="{A0E59575-F552-4FDA-98EC-FBE002768FAF}" type="presParOf" srcId="{587C2649-798B-4646-9717-1DA044C230A3}" destId="{183710EA-017C-406B-B0E0-41E0F4A64B9D}" srcOrd="1" destOrd="0" presId="urn:microsoft.com/office/officeart/2005/8/layout/default"/>
    <dgm:cxn modelId="{8679F4CB-7332-4FCC-AF47-7441BF349F3A}" type="presParOf" srcId="{587C2649-798B-4646-9717-1DA044C230A3}" destId="{5ECC541D-A106-442B-A8A9-A7C0F88CFD29}" srcOrd="2" destOrd="0" presId="urn:microsoft.com/office/officeart/2005/8/layout/default"/>
    <dgm:cxn modelId="{FA4B04D9-9C94-4A11-AFF0-4AA1C5281170}" type="presParOf" srcId="{587C2649-798B-4646-9717-1DA044C230A3}" destId="{B6DB19C3-0205-4545-A623-B35FA7850DCD}" srcOrd="3" destOrd="0" presId="urn:microsoft.com/office/officeart/2005/8/layout/default"/>
    <dgm:cxn modelId="{0021DEE5-84A4-4E88-877E-DA893A5F1C1E}" type="presParOf" srcId="{587C2649-798B-4646-9717-1DA044C230A3}" destId="{7CA74780-B112-4ACA-87A4-025738410FA3}" srcOrd="4" destOrd="0" presId="urn:microsoft.com/office/officeart/2005/8/layout/default"/>
    <dgm:cxn modelId="{69F46D36-E8FA-45C5-9215-ACD1DE874C1B}" type="presParOf" srcId="{587C2649-798B-4646-9717-1DA044C230A3}" destId="{045743C6-2EAD-4005-83E7-6D627365342D}" srcOrd="5" destOrd="0" presId="urn:microsoft.com/office/officeart/2005/8/layout/default"/>
    <dgm:cxn modelId="{29C7FAB5-7461-4307-AC1C-9C4B2B82E2BE}" type="presParOf" srcId="{587C2649-798B-4646-9717-1DA044C230A3}" destId="{E5BA8423-B2F0-42C1-8EAD-88362A8A3858}"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44E731-4E15-4E9D-BEAA-F8FBE6051974}" type="doc">
      <dgm:prSet loTypeId="urn:microsoft.com/office/officeart/2005/8/layout/vList6" loCatId="list" qsTypeId="urn:microsoft.com/office/officeart/2005/8/quickstyle/3d2" qsCatId="3D" csTypeId="urn:microsoft.com/office/officeart/2005/8/colors/accent1_2" csCatId="accent1" phldr="1"/>
      <dgm:spPr/>
      <dgm:t>
        <a:bodyPr/>
        <a:lstStyle/>
        <a:p>
          <a:endParaRPr lang="tr-TR"/>
        </a:p>
      </dgm:t>
    </dgm:pt>
    <dgm:pt modelId="{331979EA-7DE0-4E45-B33E-4D9259055B81}">
      <dgm:prSet phldrT="[Metin]"/>
      <dgm:spPr/>
      <dgm:t>
        <a:bodyPr/>
        <a:lstStyle/>
        <a:p>
          <a:r>
            <a:rPr lang="tr-TR" dirty="0" smtClean="0"/>
            <a:t>Maddi unsurlardan birinin sıfatı olarak görünüyorsa</a:t>
          </a:r>
          <a:endParaRPr lang="tr-TR" dirty="0"/>
        </a:p>
      </dgm:t>
    </dgm:pt>
    <dgm:pt modelId="{89B4C2AC-E75D-4818-9BD6-9F8AF73583FA}" type="parTrans" cxnId="{A0733010-36AB-4D38-AB68-343633282127}">
      <dgm:prSet/>
      <dgm:spPr/>
      <dgm:t>
        <a:bodyPr/>
        <a:lstStyle/>
        <a:p>
          <a:endParaRPr lang="tr-TR"/>
        </a:p>
      </dgm:t>
    </dgm:pt>
    <dgm:pt modelId="{FB163EFA-58C1-4218-BC6A-1D678B007CC3}" type="sibTrans" cxnId="{A0733010-36AB-4D38-AB68-343633282127}">
      <dgm:prSet/>
      <dgm:spPr/>
      <dgm:t>
        <a:bodyPr/>
        <a:lstStyle/>
        <a:p>
          <a:endParaRPr lang="tr-TR"/>
        </a:p>
      </dgm:t>
    </dgm:pt>
    <dgm:pt modelId="{E9E2BCE1-2635-4465-8CE9-777164B46BE3}">
      <dgm:prSet phldrT="[Metin]"/>
      <dgm:spPr/>
      <dgm:t>
        <a:bodyPr/>
        <a:lstStyle/>
        <a:p>
          <a:r>
            <a:rPr lang="tr-TR" dirty="0" smtClean="0"/>
            <a:t>Gerçek bir tipiklik unsurudur ve kast tipikliğin bir unsuru haline gelen bu hukuka aykırılığı kapsamalıdır.</a:t>
          </a:r>
          <a:endParaRPr lang="tr-TR" dirty="0"/>
        </a:p>
      </dgm:t>
    </dgm:pt>
    <dgm:pt modelId="{40003CD8-1A09-445B-AEC3-DBA1FC14A352}" type="parTrans" cxnId="{79208234-53C9-407B-93FF-5F0428514B25}">
      <dgm:prSet/>
      <dgm:spPr/>
      <dgm:t>
        <a:bodyPr/>
        <a:lstStyle/>
        <a:p>
          <a:endParaRPr lang="tr-TR"/>
        </a:p>
      </dgm:t>
    </dgm:pt>
    <dgm:pt modelId="{D97C6643-57A5-41B2-851F-24460F322418}" type="sibTrans" cxnId="{79208234-53C9-407B-93FF-5F0428514B25}">
      <dgm:prSet/>
      <dgm:spPr/>
      <dgm:t>
        <a:bodyPr/>
        <a:lstStyle/>
        <a:p>
          <a:endParaRPr lang="tr-TR"/>
        </a:p>
      </dgm:t>
    </dgm:pt>
    <dgm:pt modelId="{8AE857C2-3861-4D9C-8EAA-A7E09FCEA3AC}">
      <dgm:prSet phldrT="[Metin]"/>
      <dgm:spPr/>
      <dgm:t>
        <a:bodyPr/>
        <a:lstStyle/>
        <a:p>
          <a:r>
            <a:rPr lang="tr-TR" dirty="0" smtClean="0"/>
            <a:t>Örneğin TCK m. 244 (haksız </a:t>
          </a:r>
          <a:r>
            <a:rPr lang="tr-TR" b="1" dirty="0" smtClean="0"/>
            <a:t>çıkar</a:t>
          </a:r>
          <a:r>
            <a:rPr lang="tr-TR" b="0" dirty="0" smtClean="0"/>
            <a:t>)</a:t>
          </a:r>
          <a:endParaRPr lang="tr-TR" dirty="0"/>
        </a:p>
      </dgm:t>
    </dgm:pt>
    <dgm:pt modelId="{F7B1BECA-92C3-4117-AE7A-D931D0A651EA}" type="parTrans" cxnId="{1B1D9957-7FF9-4ABE-95FD-D4BF90B0BFCF}">
      <dgm:prSet/>
      <dgm:spPr/>
      <dgm:t>
        <a:bodyPr/>
        <a:lstStyle/>
        <a:p>
          <a:endParaRPr lang="tr-TR"/>
        </a:p>
      </dgm:t>
    </dgm:pt>
    <dgm:pt modelId="{227DCF8F-8C87-4DF9-9BB7-5791BA6471B5}" type="sibTrans" cxnId="{1B1D9957-7FF9-4ABE-95FD-D4BF90B0BFCF}">
      <dgm:prSet/>
      <dgm:spPr/>
      <dgm:t>
        <a:bodyPr/>
        <a:lstStyle/>
        <a:p>
          <a:endParaRPr lang="tr-TR"/>
        </a:p>
      </dgm:t>
    </dgm:pt>
    <dgm:pt modelId="{303B2F5A-D963-4279-A986-1F9C8D84AEE1}">
      <dgm:prSet phldrT="[Metin]"/>
      <dgm:spPr/>
      <dgm:t>
        <a:bodyPr/>
        <a:lstStyle/>
        <a:p>
          <a:r>
            <a:rPr lang="tr-TR" dirty="0" smtClean="0"/>
            <a:t>Tüm suçun değerlendirilmesiyle ilgili bulunuyorsa</a:t>
          </a:r>
          <a:endParaRPr lang="tr-TR" dirty="0"/>
        </a:p>
      </dgm:t>
    </dgm:pt>
    <dgm:pt modelId="{064D828D-6785-4503-AD26-5883FF00D2C6}" type="parTrans" cxnId="{33F33D6C-4750-4B81-9F89-E1E430BBBD48}">
      <dgm:prSet/>
      <dgm:spPr/>
      <dgm:t>
        <a:bodyPr/>
        <a:lstStyle/>
        <a:p>
          <a:endParaRPr lang="tr-TR"/>
        </a:p>
      </dgm:t>
    </dgm:pt>
    <dgm:pt modelId="{AAB6257F-1912-42CF-B758-F57451521BCE}" type="sibTrans" cxnId="{33F33D6C-4750-4B81-9F89-E1E430BBBD48}">
      <dgm:prSet/>
      <dgm:spPr/>
      <dgm:t>
        <a:bodyPr/>
        <a:lstStyle/>
        <a:p>
          <a:endParaRPr lang="tr-TR"/>
        </a:p>
      </dgm:t>
    </dgm:pt>
    <dgm:pt modelId="{6DEEA892-A2D2-4330-947A-92CAA701A695}">
      <dgm:prSet phldrT="[Metin]"/>
      <dgm:spPr/>
      <dgm:t>
        <a:bodyPr/>
        <a:lstStyle/>
        <a:p>
          <a:r>
            <a:rPr lang="tr-TR" dirty="0" smtClean="0"/>
            <a:t>Bu durumda gereksiz ve fazladan olarak, hukuka aykırılığın genel bir suç unsuru olduğuna işaret vardır. Bu durumda hakim vakıada bir </a:t>
          </a:r>
          <a:r>
            <a:rPr lang="tr-TR" dirty="0" err="1" smtClean="0"/>
            <a:t>HUN’nin</a:t>
          </a:r>
          <a:r>
            <a:rPr lang="tr-TR" dirty="0" smtClean="0"/>
            <a:t> var olabileceği noktasında uyarılmaktadır.</a:t>
          </a:r>
          <a:endParaRPr lang="tr-TR" dirty="0"/>
        </a:p>
      </dgm:t>
    </dgm:pt>
    <dgm:pt modelId="{15C3D8B0-173C-4B5B-A9BA-DF149D852EDE}" type="parTrans" cxnId="{ED9DEB6D-D83F-444F-AFF0-69F7FCC53184}">
      <dgm:prSet/>
      <dgm:spPr/>
      <dgm:t>
        <a:bodyPr/>
        <a:lstStyle/>
        <a:p>
          <a:endParaRPr lang="tr-TR"/>
        </a:p>
      </dgm:t>
    </dgm:pt>
    <dgm:pt modelId="{180C2DE5-B776-4D37-BB91-1016BA797C47}" type="sibTrans" cxnId="{ED9DEB6D-D83F-444F-AFF0-69F7FCC53184}">
      <dgm:prSet/>
      <dgm:spPr/>
      <dgm:t>
        <a:bodyPr/>
        <a:lstStyle/>
        <a:p>
          <a:endParaRPr lang="tr-TR"/>
        </a:p>
      </dgm:t>
    </dgm:pt>
    <dgm:pt modelId="{3395E062-4FBF-4DED-8F97-9062DB4A2419}">
      <dgm:prSet phldrT="[Metin]"/>
      <dgm:spPr/>
      <dgm:t>
        <a:bodyPr/>
        <a:lstStyle/>
        <a:p>
          <a:r>
            <a:rPr lang="tr-TR" dirty="0" smtClean="0"/>
            <a:t>Bu hukuka aykırılık kastın kapsamında olması gerekmez. Ör; m. 124/1; 135 deki ifade böyledir. Kast kapsamında değerlendirilmez ancak kusur (haksızlık bilinci) kapsamında değerlendirilir.</a:t>
          </a:r>
          <a:endParaRPr lang="tr-TR" dirty="0"/>
        </a:p>
      </dgm:t>
    </dgm:pt>
    <dgm:pt modelId="{E7847F0A-A868-476F-A009-7CFD0A249F8D}" type="parTrans" cxnId="{24A54CCC-08C4-4087-A220-C3CD3C5DC97A}">
      <dgm:prSet/>
      <dgm:spPr/>
      <dgm:t>
        <a:bodyPr/>
        <a:lstStyle/>
        <a:p>
          <a:endParaRPr lang="tr-TR"/>
        </a:p>
      </dgm:t>
    </dgm:pt>
    <dgm:pt modelId="{0F174E85-3966-4BAB-B540-52AF2A4066A9}" type="sibTrans" cxnId="{24A54CCC-08C4-4087-A220-C3CD3C5DC97A}">
      <dgm:prSet/>
      <dgm:spPr/>
      <dgm:t>
        <a:bodyPr/>
        <a:lstStyle/>
        <a:p>
          <a:endParaRPr lang="tr-TR"/>
        </a:p>
      </dgm:t>
    </dgm:pt>
    <dgm:pt modelId="{92426D6A-0F61-49F8-8C6E-953046895CE4}">
      <dgm:prSet phldrT="[Metin]"/>
      <dgm:spPr/>
      <dgm:t>
        <a:bodyPr/>
        <a:lstStyle/>
        <a:p>
          <a:r>
            <a:rPr lang="tr-TR" dirty="0" smtClean="0"/>
            <a:t>Doğrudan kastla işlenirler.</a:t>
          </a:r>
          <a:endParaRPr lang="tr-TR" dirty="0"/>
        </a:p>
      </dgm:t>
    </dgm:pt>
    <dgm:pt modelId="{81F6AD10-426C-48E1-9A6D-32F8F23937DF}" type="parTrans" cxnId="{8AE2F18F-7360-4C74-9C06-BDF5BFADEC59}">
      <dgm:prSet/>
      <dgm:spPr/>
      <dgm:t>
        <a:bodyPr/>
        <a:lstStyle/>
        <a:p>
          <a:endParaRPr lang="tr-TR"/>
        </a:p>
      </dgm:t>
    </dgm:pt>
    <dgm:pt modelId="{8DD7BC5B-8496-4EF5-834B-66C8A7B343BB}" type="sibTrans" cxnId="{8AE2F18F-7360-4C74-9C06-BDF5BFADEC59}">
      <dgm:prSet/>
      <dgm:spPr/>
      <dgm:t>
        <a:bodyPr/>
        <a:lstStyle/>
        <a:p>
          <a:endParaRPr lang="tr-TR"/>
        </a:p>
      </dgm:t>
    </dgm:pt>
    <dgm:pt modelId="{64D2964F-316E-4A40-BC26-68D44B90A3B7}" type="pres">
      <dgm:prSet presAssocID="{7544E731-4E15-4E9D-BEAA-F8FBE6051974}" presName="Name0" presStyleCnt="0">
        <dgm:presLayoutVars>
          <dgm:dir/>
          <dgm:animLvl val="lvl"/>
          <dgm:resizeHandles/>
        </dgm:presLayoutVars>
      </dgm:prSet>
      <dgm:spPr/>
    </dgm:pt>
    <dgm:pt modelId="{7640E4D0-CA7B-404D-B65F-56C5953DAC18}" type="pres">
      <dgm:prSet presAssocID="{331979EA-7DE0-4E45-B33E-4D9259055B81}" presName="linNode" presStyleCnt="0"/>
      <dgm:spPr/>
    </dgm:pt>
    <dgm:pt modelId="{A502DFA1-C685-4E09-9E62-63DA60AB6C73}" type="pres">
      <dgm:prSet presAssocID="{331979EA-7DE0-4E45-B33E-4D9259055B81}" presName="parentShp" presStyleLbl="node1" presStyleIdx="0" presStyleCnt="2" custScaleY="60001">
        <dgm:presLayoutVars>
          <dgm:bulletEnabled val="1"/>
        </dgm:presLayoutVars>
      </dgm:prSet>
      <dgm:spPr/>
      <dgm:t>
        <a:bodyPr/>
        <a:lstStyle/>
        <a:p>
          <a:endParaRPr lang="tr-TR"/>
        </a:p>
      </dgm:t>
    </dgm:pt>
    <dgm:pt modelId="{006E0775-5D67-4755-BA98-E49F60365D20}" type="pres">
      <dgm:prSet presAssocID="{331979EA-7DE0-4E45-B33E-4D9259055B81}" presName="childShp" presStyleLbl="bgAccFollowNode1" presStyleIdx="0" presStyleCnt="2" custScaleY="66403">
        <dgm:presLayoutVars>
          <dgm:bulletEnabled val="1"/>
        </dgm:presLayoutVars>
      </dgm:prSet>
      <dgm:spPr/>
      <dgm:t>
        <a:bodyPr/>
        <a:lstStyle/>
        <a:p>
          <a:endParaRPr lang="tr-TR"/>
        </a:p>
      </dgm:t>
    </dgm:pt>
    <dgm:pt modelId="{0F62F22E-6F0B-4420-A428-11218353E38F}" type="pres">
      <dgm:prSet presAssocID="{FB163EFA-58C1-4218-BC6A-1D678B007CC3}" presName="spacing" presStyleCnt="0"/>
      <dgm:spPr/>
    </dgm:pt>
    <dgm:pt modelId="{697477D5-274B-41D6-B12E-450E8A882FE3}" type="pres">
      <dgm:prSet presAssocID="{303B2F5A-D963-4279-A986-1F9C8D84AEE1}" presName="linNode" presStyleCnt="0"/>
      <dgm:spPr/>
    </dgm:pt>
    <dgm:pt modelId="{9C0A0FB9-0DC2-428A-911C-432D04F2A692}" type="pres">
      <dgm:prSet presAssocID="{303B2F5A-D963-4279-A986-1F9C8D84AEE1}" presName="parentShp" presStyleLbl="node1" presStyleIdx="1" presStyleCnt="2">
        <dgm:presLayoutVars>
          <dgm:bulletEnabled val="1"/>
        </dgm:presLayoutVars>
      </dgm:prSet>
      <dgm:spPr/>
    </dgm:pt>
    <dgm:pt modelId="{A8F0D24D-3D86-4355-9BFE-4EF4CACFA50C}" type="pres">
      <dgm:prSet presAssocID="{303B2F5A-D963-4279-A986-1F9C8D84AEE1}" presName="childShp" presStyleLbl="bgAccFollowNode1" presStyleIdx="1" presStyleCnt="2">
        <dgm:presLayoutVars>
          <dgm:bulletEnabled val="1"/>
        </dgm:presLayoutVars>
      </dgm:prSet>
      <dgm:spPr/>
      <dgm:t>
        <a:bodyPr/>
        <a:lstStyle/>
        <a:p>
          <a:endParaRPr lang="tr-TR"/>
        </a:p>
      </dgm:t>
    </dgm:pt>
  </dgm:ptLst>
  <dgm:cxnLst>
    <dgm:cxn modelId="{4BBCCAFE-BBE4-43F6-8CAC-6B3BE65819B3}" type="presOf" srcId="{331979EA-7DE0-4E45-B33E-4D9259055B81}" destId="{A502DFA1-C685-4E09-9E62-63DA60AB6C73}" srcOrd="0" destOrd="0" presId="urn:microsoft.com/office/officeart/2005/8/layout/vList6"/>
    <dgm:cxn modelId="{ED9DEB6D-D83F-444F-AFF0-69F7FCC53184}" srcId="{303B2F5A-D963-4279-A986-1F9C8D84AEE1}" destId="{6DEEA892-A2D2-4330-947A-92CAA701A695}" srcOrd="0" destOrd="0" parTransId="{15C3D8B0-173C-4B5B-A9BA-DF149D852EDE}" sibTransId="{180C2DE5-B776-4D37-BB91-1016BA797C47}"/>
    <dgm:cxn modelId="{8AE2F18F-7360-4C74-9C06-BDF5BFADEC59}" srcId="{331979EA-7DE0-4E45-B33E-4D9259055B81}" destId="{92426D6A-0F61-49F8-8C6E-953046895CE4}" srcOrd="2" destOrd="0" parTransId="{81F6AD10-426C-48E1-9A6D-32F8F23937DF}" sibTransId="{8DD7BC5B-8496-4EF5-834B-66C8A7B343BB}"/>
    <dgm:cxn modelId="{4B787A8F-F8C1-41AD-B15C-A420123B56E1}" type="presOf" srcId="{3395E062-4FBF-4DED-8F97-9062DB4A2419}" destId="{A8F0D24D-3D86-4355-9BFE-4EF4CACFA50C}" srcOrd="0" destOrd="1" presId="urn:microsoft.com/office/officeart/2005/8/layout/vList6"/>
    <dgm:cxn modelId="{B8A964D5-2322-406E-B448-9D6A12FFB018}" type="presOf" srcId="{E9E2BCE1-2635-4465-8CE9-777164B46BE3}" destId="{006E0775-5D67-4755-BA98-E49F60365D20}" srcOrd="0" destOrd="0" presId="urn:microsoft.com/office/officeart/2005/8/layout/vList6"/>
    <dgm:cxn modelId="{802B149C-6063-49E9-9E0B-4D29E063D767}" type="presOf" srcId="{303B2F5A-D963-4279-A986-1F9C8D84AEE1}" destId="{9C0A0FB9-0DC2-428A-911C-432D04F2A692}" srcOrd="0" destOrd="0" presId="urn:microsoft.com/office/officeart/2005/8/layout/vList6"/>
    <dgm:cxn modelId="{00285D3F-F7C3-439D-81EC-B44B6E0F3499}" type="presOf" srcId="{8AE857C2-3861-4D9C-8EAA-A7E09FCEA3AC}" destId="{006E0775-5D67-4755-BA98-E49F60365D20}" srcOrd="0" destOrd="1" presId="urn:microsoft.com/office/officeart/2005/8/layout/vList6"/>
    <dgm:cxn modelId="{33F33D6C-4750-4B81-9F89-E1E430BBBD48}" srcId="{7544E731-4E15-4E9D-BEAA-F8FBE6051974}" destId="{303B2F5A-D963-4279-A986-1F9C8D84AEE1}" srcOrd="1" destOrd="0" parTransId="{064D828D-6785-4503-AD26-5883FF00D2C6}" sibTransId="{AAB6257F-1912-42CF-B758-F57451521BCE}"/>
    <dgm:cxn modelId="{24A54CCC-08C4-4087-A220-C3CD3C5DC97A}" srcId="{303B2F5A-D963-4279-A986-1F9C8D84AEE1}" destId="{3395E062-4FBF-4DED-8F97-9062DB4A2419}" srcOrd="1" destOrd="0" parTransId="{E7847F0A-A868-476F-A009-7CFD0A249F8D}" sibTransId="{0F174E85-3966-4BAB-B540-52AF2A4066A9}"/>
    <dgm:cxn modelId="{1B1D9957-7FF9-4ABE-95FD-D4BF90B0BFCF}" srcId="{331979EA-7DE0-4E45-B33E-4D9259055B81}" destId="{8AE857C2-3861-4D9C-8EAA-A7E09FCEA3AC}" srcOrd="1" destOrd="0" parTransId="{F7B1BECA-92C3-4117-AE7A-D931D0A651EA}" sibTransId="{227DCF8F-8C87-4DF9-9BB7-5791BA6471B5}"/>
    <dgm:cxn modelId="{93CFC98A-7FA3-4BA1-AD08-E095600EFEAC}" type="presOf" srcId="{7544E731-4E15-4E9D-BEAA-F8FBE6051974}" destId="{64D2964F-316E-4A40-BC26-68D44B90A3B7}" srcOrd="0" destOrd="0" presId="urn:microsoft.com/office/officeart/2005/8/layout/vList6"/>
    <dgm:cxn modelId="{A0733010-36AB-4D38-AB68-343633282127}" srcId="{7544E731-4E15-4E9D-BEAA-F8FBE6051974}" destId="{331979EA-7DE0-4E45-B33E-4D9259055B81}" srcOrd="0" destOrd="0" parTransId="{89B4C2AC-E75D-4818-9BD6-9F8AF73583FA}" sibTransId="{FB163EFA-58C1-4218-BC6A-1D678B007CC3}"/>
    <dgm:cxn modelId="{79208234-53C9-407B-93FF-5F0428514B25}" srcId="{331979EA-7DE0-4E45-B33E-4D9259055B81}" destId="{E9E2BCE1-2635-4465-8CE9-777164B46BE3}" srcOrd="0" destOrd="0" parTransId="{40003CD8-1A09-445B-AEC3-DBA1FC14A352}" sibTransId="{D97C6643-57A5-41B2-851F-24460F322418}"/>
    <dgm:cxn modelId="{30CA3762-5882-4485-BF33-0411AC12E1A5}" type="presOf" srcId="{6DEEA892-A2D2-4330-947A-92CAA701A695}" destId="{A8F0D24D-3D86-4355-9BFE-4EF4CACFA50C}" srcOrd="0" destOrd="0" presId="urn:microsoft.com/office/officeart/2005/8/layout/vList6"/>
    <dgm:cxn modelId="{43AE1311-F48C-4D0E-B19C-EAEB1E04DDCB}" type="presOf" srcId="{92426D6A-0F61-49F8-8C6E-953046895CE4}" destId="{006E0775-5D67-4755-BA98-E49F60365D20}" srcOrd="0" destOrd="2" presId="urn:microsoft.com/office/officeart/2005/8/layout/vList6"/>
    <dgm:cxn modelId="{6DF843CD-6788-4AFE-BB7C-F790F18E0BAD}" type="presParOf" srcId="{64D2964F-316E-4A40-BC26-68D44B90A3B7}" destId="{7640E4D0-CA7B-404D-B65F-56C5953DAC18}" srcOrd="0" destOrd="0" presId="urn:microsoft.com/office/officeart/2005/8/layout/vList6"/>
    <dgm:cxn modelId="{C0B55E1B-8C82-47FA-A7F3-1BC68D18575F}" type="presParOf" srcId="{7640E4D0-CA7B-404D-B65F-56C5953DAC18}" destId="{A502DFA1-C685-4E09-9E62-63DA60AB6C73}" srcOrd="0" destOrd="0" presId="urn:microsoft.com/office/officeart/2005/8/layout/vList6"/>
    <dgm:cxn modelId="{52E18A62-9025-4376-9BD6-D639DA6A40BF}" type="presParOf" srcId="{7640E4D0-CA7B-404D-B65F-56C5953DAC18}" destId="{006E0775-5D67-4755-BA98-E49F60365D20}" srcOrd="1" destOrd="0" presId="urn:microsoft.com/office/officeart/2005/8/layout/vList6"/>
    <dgm:cxn modelId="{A70DA233-1B7C-4EE9-939D-F0D11112E794}" type="presParOf" srcId="{64D2964F-316E-4A40-BC26-68D44B90A3B7}" destId="{0F62F22E-6F0B-4420-A428-11218353E38F}" srcOrd="1" destOrd="0" presId="urn:microsoft.com/office/officeart/2005/8/layout/vList6"/>
    <dgm:cxn modelId="{FB716900-DB61-4E09-8A5A-C4A715CBAA51}" type="presParOf" srcId="{64D2964F-316E-4A40-BC26-68D44B90A3B7}" destId="{697477D5-274B-41D6-B12E-450E8A882FE3}" srcOrd="2" destOrd="0" presId="urn:microsoft.com/office/officeart/2005/8/layout/vList6"/>
    <dgm:cxn modelId="{5A072500-8E64-4B63-BBD6-38B55324409D}" type="presParOf" srcId="{697477D5-274B-41D6-B12E-450E8A882FE3}" destId="{9C0A0FB9-0DC2-428A-911C-432D04F2A692}" srcOrd="0" destOrd="0" presId="urn:microsoft.com/office/officeart/2005/8/layout/vList6"/>
    <dgm:cxn modelId="{F1535D59-7FA0-4071-851F-5A378CAA96AB}" type="presParOf" srcId="{697477D5-274B-41D6-B12E-450E8A882FE3}" destId="{A8F0D24D-3D86-4355-9BFE-4EF4CACFA50C}"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D81261-D280-48FC-8878-D3088F78F18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93579EA5-6D9A-4A6A-A352-50BF733D6F17}">
      <dgm:prSet phldrT="[Metin]"/>
      <dgm:spPr/>
      <dgm:t>
        <a:bodyPr/>
        <a:lstStyle/>
        <a:p>
          <a:r>
            <a:rPr lang="tr-TR" dirty="0" smtClean="0"/>
            <a:t>Klasikçilere göre </a:t>
          </a:r>
          <a:r>
            <a:rPr lang="tr-TR" dirty="0" err="1" smtClean="0"/>
            <a:t>HUN’da</a:t>
          </a:r>
          <a:r>
            <a:rPr lang="tr-TR" dirty="0" smtClean="0"/>
            <a:t> subjektif unsur</a:t>
          </a:r>
          <a:endParaRPr lang="tr-TR" dirty="0"/>
        </a:p>
      </dgm:t>
    </dgm:pt>
    <dgm:pt modelId="{B50DD145-A9D2-4758-B6B8-F81A55A5FAFB}" type="parTrans" cxnId="{446C4457-A870-4F56-8C90-743730DD1D34}">
      <dgm:prSet/>
      <dgm:spPr/>
      <dgm:t>
        <a:bodyPr/>
        <a:lstStyle/>
        <a:p>
          <a:endParaRPr lang="tr-TR"/>
        </a:p>
      </dgm:t>
    </dgm:pt>
    <dgm:pt modelId="{2A46C910-D4B4-4F9D-872C-1EBD2C23D258}" type="sibTrans" cxnId="{446C4457-A870-4F56-8C90-743730DD1D34}">
      <dgm:prSet/>
      <dgm:spPr/>
      <dgm:t>
        <a:bodyPr/>
        <a:lstStyle/>
        <a:p>
          <a:endParaRPr lang="tr-TR"/>
        </a:p>
      </dgm:t>
    </dgm:pt>
    <dgm:pt modelId="{0CF53BE2-1274-4434-9C0E-0285528DBBB8}">
      <dgm:prSet phldrT="[Metin]"/>
      <dgm:spPr/>
      <dgm:t>
        <a:bodyPr/>
        <a:lstStyle/>
        <a:p>
          <a:pPr algn="just"/>
          <a:r>
            <a:rPr lang="tr-TR" dirty="0" smtClean="0"/>
            <a:t>Bunlara göre haksızlığın muhtevasının belirlenmesinde netice esas alındığı için bir vakıada HUN’NİN objektif varlığı yeterlidir. Yani failin bunu bilip bilmemesi önemsizdir ve hareketin hukuka uygun olduğu kabul edilir (baskın görüş)</a:t>
          </a:r>
          <a:endParaRPr lang="tr-TR" dirty="0"/>
        </a:p>
      </dgm:t>
    </dgm:pt>
    <dgm:pt modelId="{0C3F428C-B0BA-4095-9273-E1CD0CCCCF78}" type="parTrans" cxnId="{F7AE3BBC-5DC6-43D2-A42B-ABC400DF2EAC}">
      <dgm:prSet/>
      <dgm:spPr/>
      <dgm:t>
        <a:bodyPr/>
        <a:lstStyle/>
        <a:p>
          <a:endParaRPr lang="tr-TR"/>
        </a:p>
      </dgm:t>
    </dgm:pt>
    <dgm:pt modelId="{5855B46B-F3BE-4A7A-ACC8-A3F37E1DFA4F}" type="sibTrans" cxnId="{F7AE3BBC-5DC6-43D2-A42B-ABC400DF2EAC}">
      <dgm:prSet/>
      <dgm:spPr/>
      <dgm:t>
        <a:bodyPr/>
        <a:lstStyle/>
        <a:p>
          <a:endParaRPr lang="tr-TR"/>
        </a:p>
      </dgm:t>
    </dgm:pt>
    <dgm:pt modelId="{D705BC29-4556-40B1-BB6C-68DDCBA692BB}">
      <dgm:prSet phldrT="[Metin]"/>
      <dgm:spPr/>
      <dgm:t>
        <a:bodyPr/>
        <a:lstStyle/>
        <a:p>
          <a:r>
            <a:rPr lang="tr-TR" dirty="0" smtClean="0"/>
            <a:t>Modern ceza hukuku anlayışı</a:t>
          </a:r>
          <a:endParaRPr lang="tr-TR" dirty="0"/>
        </a:p>
      </dgm:t>
    </dgm:pt>
    <dgm:pt modelId="{207C026D-00BE-477F-8CE0-2FFBD78C2C1B}" type="parTrans" cxnId="{38A02938-0FB2-4C51-8540-5A640D28092A}">
      <dgm:prSet/>
      <dgm:spPr/>
      <dgm:t>
        <a:bodyPr/>
        <a:lstStyle/>
        <a:p>
          <a:endParaRPr lang="tr-TR"/>
        </a:p>
      </dgm:t>
    </dgm:pt>
    <dgm:pt modelId="{F66FF04F-36F3-4FF0-91A0-6C46D3FC2E44}" type="sibTrans" cxnId="{38A02938-0FB2-4C51-8540-5A640D28092A}">
      <dgm:prSet/>
      <dgm:spPr/>
      <dgm:t>
        <a:bodyPr/>
        <a:lstStyle/>
        <a:p>
          <a:endParaRPr lang="tr-TR"/>
        </a:p>
      </dgm:t>
    </dgm:pt>
    <dgm:pt modelId="{F7D2259A-AF44-450E-900D-8CC1D213AE86}">
      <dgm:prSet phldrT="[Metin]"/>
      <dgm:spPr/>
      <dgm:t>
        <a:bodyPr/>
        <a:lstStyle/>
        <a:p>
          <a:r>
            <a:rPr lang="tr-TR" dirty="0" smtClean="0"/>
            <a:t>Objektif değerlendirme yeterli değildir. Fail fiilini hukuka uygun hale getiren durumun varlığını bilmelidir. Yani kast haksızlığın bir unsuru olarak kabul edildiğinden failin hukuka uygunluk hallerini de bilmesi gerekir. (azınlık görüş)</a:t>
          </a:r>
          <a:endParaRPr lang="tr-TR" dirty="0"/>
        </a:p>
      </dgm:t>
    </dgm:pt>
    <dgm:pt modelId="{530A923B-C8B2-4786-855F-C7649484A2BC}" type="parTrans" cxnId="{26B8F52E-8CC2-42C7-9C87-F5F84453273F}">
      <dgm:prSet/>
      <dgm:spPr/>
      <dgm:t>
        <a:bodyPr/>
        <a:lstStyle/>
        <a:p>
          <a:endParaRPr lang="tr-TR"/>
        </a:p>
      </dgm:t>
    </dgm:pt>
    <dgm:pt modelId="{D1CD953C-0E10-4D1C-86B6-FAAB8E710986}" type="sibTrans" cxnId="{26B8F52E-8CC2-42C7-9C87-F5F84453273F}">
      <dgm:prSet/>
      <dgm:spPr/>
      <dgm:t>
        <a:bodyPr/>
        <a:lstStyle/>
        <a:p>
          <a:endParaRPr lang="tr-TR"/>
        </a:p>
      </dgm:t>
    </dgm:pt>
    <dgm:pt modelId="{CC8EB74C-8EA5-4931-AB4C-A4B0E9EBFFF5}" type="pres">
      <dgm:prSet presAssocID="{C8D81261-D280-48FC-8878-D3088F78F182}" presName="linearFlow" presStyleCnt="0">
        <dgm:presLayoutVars>
          <dgm:dir/>
          <dgm:animLvl val="lvl"/>
          <dgm:resizeHandles val="exact"/>
        </dgm:presLayoutVars>
      </dgm:prSet>
      <dgm:spPr/>
    </dgm:pt>
    <dgm:pt modelId="{CBA4CF05-A718-40B2-A6D2-8A2DB3B3CE0D}" type="pres">
      <dgm:prSet presAssocID="{93579EA5-6D9A-4A6A-A352-50BF733D6F17}" presName="composite" presStyleCnt="0"/>
      <dgm:spPr/>
    </dgm:pt>
    <dgm:pt modelId="{78AD6199-B3A4-47D1-BE03-66EB041B576A}" type="pres">
      <dgm:prSet presAssocID="{93579EA5-6D9A-4A6A-A352-50BF733D6F17}" presName="parentText" presStyleLbl="alignNode1" presStyleIdx="0" presStyleCnt="2">
        <dgm:presLayoutVars>
          <dgm:chMax val="1"/>
          <dgm:bulletEnabled val="1"/>
        </dgm:presLayoutVars>
      </dgm:prSet>
      <dgm:spPr/>
    </dgm:pt>
    <dgm:pt modelId="{52F53B2D-300D-4288-A0E4-FAE4B49A011A}" type="pres">
      <dgm:prSet presAssocID="{93579EA5-6D9A-4A6A-A352-50BF733D6F17}" presName="descendantText" presStyleLbl="alignAcc1" presStyleIdx="0" presStyleCnt="2">
        <dgm:presLayoutVars>
          <dgm:bulletEnabled val="1"/>
        </dgm:presLayoutVars>
      </dgm:prSet>
      <dgm:spPr/>
      <dgm:t>
        <a:bodyPr/>
        <a:lstStyle/>
        <a:p>
          <a:endParaRPr lang="tr-TR"/>
        </a:p>
      </dgm:t>
    </dgm:pt>
    <dgm:pt modelId="{139D1E7B-9DA1-413A-8BE7-6C2ED8635183}" type="pres">
      <dgm:prSet presAssocID="{2A46C910-D4B4-4F9D-872C-1EBD2C23D258}" presName="sp" presStyleCnt="0"/>
      <dgm:spPr/>
    </dgm:pt>
    <dgm:pt modelId="{AA3ADC12-DB15-4249-9C75-127749431727}" type="pres">
      <dgm:prSet presAssocID="{D705BC29-4556-40B1-BB6C-68DDCBA692BB}" presName="composite" presStyleCnt="0"/>
      <dgm:spPr/>
    </dgm:pt>
    <dgm:pt modelId="{AECD90E0-111C-4B47-B2A1-27130BAD53CC}" type="pres">
      <dgm:prSet presAssocID="{D705BC29-4556-40B1-BB6C-68DDCBA692BB}" presName="parentText" presStyleLbl="alignNode1" presStyleIdx="1" presStyleCnt="2">
        <dgm:presLayoutVars>
          <dgm:chMax val="1"/>
          <dgm:bulletEnabled val="1"/>
        </dgm:presLayoutVars>
      </dgm:prSet>
      <dgm:spPr/>
    </dgm:pt>
    <dgm:pt modelId="{82814B9B-CCE8-4577-AEF2-F812C515691B}" type="pres">
      <dgm:prSet presAssocID="{D705BC29-4556-40B1-BB6C-68DDCBA692BB}" presName="descendantText" presStyleLbl="alignAcc1" presStyleIdx="1" presStyleCnt="2">
        <dgm:presLayoutVars>
          <dgm:bulletEnabled val="1"/>
        </dgm:presLayoutVars>
      </dgm:prSet>
      <dgm:spPr/>
      <dgm:t>
        <a:bodyPr/>
        <a:lstStyle/>
        <a:p>
          <a:endParaRPr lang="tr-TR"/>
        </a:p>
      </dgm:t>
    </dgm:pt>
  </dgm:ptLst>
  <dgm:cxnLst>
    <dgm:cxn modelId="{26B8F52E-8CC2-42C7-9C87-F5F84453273F}" srcId="{D705BC29-4556-40B1-BB6C-68DDCBA692BB}" destId="{F7D2259A-AF44-450E-900D-8CC1D213AE86}" srcOrd="0" destOrd="0" parTransId="{530A923B-C8B2-4786-855F-C7649484A2BC}" sibTransId="{D1CD953C-0E10-4D1C-86B6-FAAB8E710986}"/>
    <dgm:cxn modelId="{0A2A91EB-4358-4AF4-A56C-86CB108B4A0A}" type="presOf" srcId="{D705BC29-4556-40B1-BB6C-68DDCBA692BB}" destId="{AECD90E0-111C-4B47-B2A1-27130BAD53CC}" srcOrd="0" destOrd="0" presId="urn:microsoft.com/office/officeart/2005/8/layout/chevron2"/>
    <dgm:cxn modelId="{79C41E3A-37CD-4137-8AF7-7A300A786B4E}" type="presOf" srcId="{F7D2259A-AF44-450E-900D-8CC1D213AE86}" destId="{82814B9B-CCE8-4577-AEF2-F812C515691B}" srcOrd="0" destOrd="0" presId="urn:microsoft.com/office/officeart/2005/8/layout/chevron2"/>
    <dgm:cxn modelId="{446C4457-A870-4F56-8C90-743730DD1D34}" srcId="{C8D81261-D280-48FC-8878-D3088F78F182}" destId="{93579EA5-6D9A-4A6A-A352-50BF733D6F17}" srcOrd="0" destOrd="0" parTransId="{B50DD145-A9D2-4758-B6B8-F81A55A5FAFB}" sibTransId="{2A46C910-D4B4-4F9D-872C-1EBD2C23D258}"/>
    <dgm:cxn modelId="{7188A54A-26E6-4A6F-A29F-A635A097F924}" type="presOf" srcId="{0CF53BE2-1274-4434-9C0E-0285528DBBB8}" destId="{52F53B2D-300D-4288-A0E4-FAE4B49A011A}" srcOrd="0" destOrd="0" presId="urn:microsoft.com/office/officeart/2005/8/layout/chevron2"/>
    <dgm:cxn modelId="{A60031B8-833E-4947-BD58-6D3B392B3FB0}" type="presOf" srcId="{C8D81261-D280-48FC-8878-D3088F78F182}" destId="{CC8EB74C-8EA5-4931-AB4C-A4B0E9EBFFF5}" srcOrd="0" destOrd="0" presId="urn:microsoft.com/office/officeart/2005/8/layout/chevron2"/>
    <dgm:cxn modelId="{38A02938-0FB2-4C51-8540-5A640D28092A}" srcId="{C8D81261-D280-48FC-8878-D3088F78F182}" destId="{D705BC29-4556-40B1-BB6C-68DDCBA692BB}" srcOrd="1" destOrd="0" parTransId="{207C026D-00BE-477F-8CE0-2FFBD78C2C1B}" sibTransId="{F66FF04F-36F3-4FF0-91A0-6C46D3FC2E44}"/>
    <dgm:cxn modelId="{7C79FC5E-32C4-4CAB-B553-2FFB2EC0542C}" type="presOf" srcId="{93579EA5-6D9A-4A6A-A352-50BF733D6F17}" destId="{78AD6199-B3A4-47D1-BE03-66EB041B576A}" srcOrd="0" destOrd="0" presId="urn:microsoft.com/office/officeart/2005/8/layout/chevron2"/>
    <dgm:cxn modelId="{F7AE3BBC-5DC6-43D2-A42B-ABC400DF2EAC}" srcId="{93579EA5-6D9A-4A6A-A352-50BF733D6F17}" destId="{0CF53BE2-1274-4434-9C0E-0285528DBBB8}" srcOrd="0" destOrd="0" parTransId="{0C3F428C-B0BA-4095-9273-E1CD0CCCCF78}" sibTransId="{5855B46B-F3BE-4A7A-ACC8-A3F37E1DFA4F}"/>
    <dgm:cxn modelId="{4A8E3E56-DEC4-4443-A02A-0B7F5E8CD960}" type="presParOf" srcId="{CC8EB74C-8EA5-4931-AB4C-A4B0E9EBFFF5}" destId="{CBA4CF05-A718-40B2-A6D2-8A2DB3B3CE0D}" srcOrd="0" destOrd="0" presId="urn:microsoft.com/office/officeart/2005/8/layout/chevron2"/>
    <dgm:cxn modelId="{8C702036-6255-42C1-8BDA-F7BC790A3F18}" type="presParOf" srcId="{CBA4CF05-A718-40B2-A6D2-8A2DB3B3CE0D}" destId="{78AD6199-B3A4-47D1-BE03-66EB041B576A}" srcOrd="0" destOrd="0" presId="urn:microsoft.com/office/officeart/2005/8/layout/chevron2"/>
    <dgm:cxn modelId="{A11F6C85-A0E7-4F72-ACD3-4DA907776BAC}" type="presParOf" srcId="{CBA4CF05-A718-40B2-A6D2-8A2DB3B3CE0D}" destId="{52F53B2D-300D-4288-A0E4-FAE4B49A011A}" srcOrd="1" destOrd="0" presId="urn:microsoft.com/office/officeart/2005/8/layout/chevron2"/>
    <dgm:cxn modelId="{4223CACF-A4D1-4E2A-9B63-4254B80786E9}" type="presParOf" srcId="{CC8EB74C-8EA5-4931-AB4C-A4B0E9EBFFF5}" destId="{139D1E7B-9DA1-413A-8BE7-6C2ED8635183}" srcOrd="1" destOrd="0" presId="urn:microsoft.com/office/officeart/2005/8/layout/chevron2"/>
    <dgm:cxn modelId="{93E127B3-80E2-46D3-889B-7530B5BE4554}" type="presParOf" srcId="{CC8EB74C-8EA5-4931-AB4C-A4B0E9EBFFF5}" destId="{AA3ADC12-DB15-4249-9C75-127749431727}" srcOrd="2" destOrd="0" presId="urn:microsoft.com/office/officeart/2005/8/layout/chevron2"/>
    <dgm:cxn modelId="{F8344513-22FA-4208-91A2-B0DC848D4CC4}" type="presParOf" srcId="{AA3ADC12-DB15-4249-9C75-127749431727}" destId="{AECD90E0-111C-4B47-B2A1-27130BAD53CC}" srcOrd="0" destOrd="0" presId="urn:microsoft.com/office/officeart/2005/8/layout/chevron2"/>
    <dgm:cxn modelId="{A5E605FF-8B6A-4801-9C9B-7D7FA392488A}" type="presParOf" srcId="{AA3ADC12-DB15-4249-9C75-127749431727}" destId="{82814B9B-CCE8-4577-AEF2-F812C515691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37B522-372C-4F9A-B803-FD59195CC84F}"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tr-TR"/>
        </a:p>
      </dgm:t>
    </dgm:pt>
    <dgm:pt modelId="{EC031194-74DA-487B-ADE9-E71E10C5E5C4}">
      <dgm:prSet phldrT="[Metin]"/>
      <dgm:spPr/>
      <dgm:t>
        <a:bodyPr/>
        <a:lstStyle/>
        <a:p>
          <a:r>
            <a:rPr lang="tr-TR" dirty="0" smtClean="0"/>
            <a:t>Görüş 1 ve Yargıtay</a:t>
          </a:r>
          <a:endParaRPr lang="tr-TR" dirty="0"/>
        </a:p>
      </dgm:t>
    </dgm:pt>
    <dgm:pt modelId="{855062AB-C71F-4C7F-837E-A81C030C1673}" type="parTrans" cxnId="{43E7A3EA-38B6-40D5-824A-0D66EEE4FEB5}">
      <dgm:prSet/>
      <dgm:spPr/>
      <dgm:t>
        <a:bodyPr/>
        <a:lstStyle/>
        <a:p>
          <a:endParaRPr lang="tr-TR"/>
        </a:p>
      </dgm:t>
    </dgm:pt>
    <dgm:pt modelId="{865EBE79-0921-47E6-B8E5-232864BE0AC1}" type="sibTrans" cxnId="{43E7A3EA-38B6-40D5-824A-0D66EEE4FEB5}">
      <dgm:prSet/>
      <dgm:spPr/>
      <dgm:t>
        <a:bodyPr/>
        <a:lstStyle/>
        <a:p>
          <a:endParaRPr lang="tr-TR"/>
        </a:p>
      </dgm:t>
    </dgm:pt>
    <dgm:pt modelId="{81CB1001-C80A-460C-B74D-7CD144F9D408}">
      <dgm:prSet phldrT="[Metin]"/>
      <dgm:spPr/>
      <dgm:t>
        <a:bodyPr/>
        <a:lstStyle/>
        <a:p>
          <a:pPr algn="just"/>
          <a:r>
            <a:rPr lang="tr-TR" dirty="0" smtClean="0"/>
            <a:t>Bu durumda meşru müdafaa hükmü uygulanmaz. Her iki taraf hakkında da haksız tahrikin varlığı kabul edilmelidir.</a:t>
          </a:r>
          <a:endParaRPr lang="tr-TR" dirty="0"/>
        </a:p>
      </dgm:t>
    </dgm:pt>
    <dgm:pt modelId="{0A76B6B4-9647-4CD2-9BC0-8D7B9D0F1677}" type="parTrans" cxnId="{74E33CEA-4BF9-4893-9C5A-55ACA791E3DF}">
      <dgm:prSet/>
      <dgm:spPr/>
      <dgm:t>
        <a:bodyPr/>
        <a:lstStyle/>
        <a:p>
          <a:endParaRPr lang="tr-TR"/>
        </a:p>
      </dgm:t>
    </dgm:pt>
    <dgm:pt modelId="{3C642F16-1E42-4ADF-9DE4-99676CF201B6}" type="sibTrans" cxnId="{74E33CEA-4BF9-4893-9C5A-55ACA791E3DF}">
      <dgm:prSet/>
      <dgm:spPr/>
      <dgm:t>
        <a:bodyPr/>
        <a:lstStyle/>
        <a:p>
          <a:endParaRPr lang="tr-TR"/>
        </a:p>
      </dgm:t>
    </dgm:pt>
    <dgm:pt modelId="{CC7A723B-7832-4C32-9452-E681086346DF}">
      <dgm:prSet phldrT="[Metin]"/>
      <dgm:spPr/>
      <dgm:t>
        <a:bodyPr/>
        <a:lstStyle/>
        <a:p>
          <a:pPr algn="just"/>
          <a:r>
            <a:rPr lang="tr-TR" dirty="0" smtClean="0"/>
            <a:t>Her iki tarafı da savunma halinde kabul etmek gerekir.  Çünkü taraflardan biri meşru müdafaa halinde olduğu için kişiyi işlenen fiilde mahkum etmek adaletsiz olur. Ayrıca “şüpheden sanık yararlanır ilkesi” bunu gerektirir.</a:t>
          </a:r>
          <a:endParaRPr lang="tr-TR" dirty="0"/>
        </a:p>
      </dgm:t>
    </dgm:pt>
    <dgm:pt modelId="{342DA031-8067-4A13-BC2A-DD9D44669788}" type="parTrans" cxnId="{1409A94A-3AEA-4255-9D7E-DE0DF5B37FF2}">
      <dgm:prSet/>
      <dgm:spPr/>
      <dgm:t>
        <a:bodyPr/>
        <a:lstStyle/>
        <a:p>
          <a:endParaRPr lang="tr-TR"/>
        </a:p>
      </dgm:t>
    </dgm:pt>
    <dgm:pt modelId="{E16B6F06-D75D-4DC9-9739-528D6EF9BD51}" type="sibTrans" cxnId="{1409A94A-3AEA-4255-9D7E-DE0DF5B37FF2}">
      <dgm:prSet/>
      <dgm:spPr/>
      <dgm:t>
        <a:bodyPr/>
        <a:lstStyle/>
        <a:p>
          <a:endParaRPr lang="tr-TR"/>
        </a:p>
      </dgm:t>
    </dgm:pt>
    <dgm:pt modelId="{C4C0BE3B-7A33-447A-B0FC-13EEEA0589DC}">
      <dgm:prSet phldrT="[Metin]"/>
      <dgm:spPr/>
      <dgm:t>
        <a:bodyPr/>
        <a:lstStyle/>
        <a:p>
          <a:r>
            <a:rPr lang="tr-TR" dirty="0" smtClean="0"/>
            <a:t>Görüş 2(kanaatimiz)</a:t>
          </a:r>
          <a:endParaRPr lang="tr-TR" dirty="0"/>
        </a:p>
      </dgm:t>
    </dgm:pt>
    <dgm:pt modelId="{4BE46FB3-010A-4876-A166-768B7F6EA48F}" type="sibTrans" cxnId="{B5760FB2-9341-4371-A1CC-7590F478F7F2}">
      <dgm:prSet/>
      <dgm:spPr/>
      <dgm:t>
        <a:bodyPr/>
        <a:lstStyle/>
        <a:p>
          <a:endParaRPr lang="tr-TR"/>
        </a:p>
      </dgm:t>
    </dgm:pt>
    <dgm:pt modelId="{0FB9C599-C206-46C9-B17E-923B445A8415}" type="parTrans" cxnId="{B5760FB2-9341-4371-A1CC-7590F478F7F2}">
      <dgm:prSet/>
      <dgm:spPr/>
      <dgm:t>
        <a:bodyPr/>
        <a:lstStyle/>
        <a:p>
          <a:endParaRPr lang="tr-TR"/>
        </a:p>
      </dgm:t>
    </dgm:pt>
    <dgm:pt modelId="{CB545BCE-F6D8-4426-B0A4-46D22829B879}" type="pres">
      <dgm:prSet presAssocID="{5737B522-372C-4F9A-B803-FD59195CC84F}" presName="linear" presStyleCnt="0">
        <dgm:presLayoutVars>
          <dgm:dir/>
          <dgm:animLvl val="lvl"/>
          <dgm:resizeHandles val="exact"/>
        </dgm:presLayoutVars>
      </dgm:prSet>
      <dgm:spPr/>
    </dgm:pt>
    <dgm:pt modelId="{D2400910-3C1C-4C3C-86F7-F480926892C0}" type="pres">
      <dgm:prSet presAssocID="{EC031194-74DA-487B-ADE9-E71E10C5E5C4}" presName="parentLin" presStyleCnt="0"/>
      <dgm:spPr/>
    </dgm:pt>
    <dgm:pt modelId="{E90F72BD-23A0-420B-8012-47CB656EF030}" type="pres">
      <dgm:prSet presAssocID="{EC031194-74DA-487B-ADE9-E71E10C5E5C4}" presName="parentLeftMargin" presStyleLbl="node1" presStyleIdx="0" presStyleCnt="2"/>
      <dgm:spPr/>
    </dgm:pt>
    <dgm:pt modelId="{16E2C36F-10EA-4984-B419-1DC662E5C379}" type="pres">
      <dgm:prSet presAssocID="{EC031194-74DA-487B-ADE9-E71E10C5E5C4}" presName="parentText" presStyleLbl="node1" presStyleIdx="0" presStyleCnt="2">
        <dgm:presLayoutVars>
          <dgm:chMax val="0"/>
          <dgm:bulletEnabled val="1"/>
        </dgm:presLayoutVars>
      </dgm:prSet>
      <dgm:spPr/>
    </dgm:pt>
    <dgm:pt modelId="{63FAEA9E-7798-4E6C-9EB6-15AE4280BD11}" type="pres">
      <dgm:prSet presAssocID="{EC031194-74DA-487B-ADE9-E71E10C5E5C4}" presName="negativeSpace" presStyleCnt="0"/>
      <dgm:spPr/>
    </dgm:pt>
    <dgm:pt modelId="{817FB082-2DBA-4DAD-AB19-679A419270E3}" type="pres">
      <dgm:prSet presAssocID="{EC031194-74DA-487B-ADE9-E71E10C5E5C4}" presName="childText" presStyleLbl="conFgAcc1" presStyleIdx="0" presStyleCnt="2">
        <dgm:presLayoutVars>
          <dgm:bulletEnabled val="1"/>
        </dgm:presLayoutVars>
      </dgm:prSet>
      <dgm:spPr/>
    </dgm:pt>
    <dgm:pt modelId="{603C93F6-E301-4208-B614-2CAB90264452}" type="pres">
      <dgm:prSet presAssocID="{865EBE79-0921-47E6-B8E5-232864BE0AC1}" presName="spaceBetweenRectangles" presStyleCnt="0"/>
      <dgm:spPr/>
    </dgm:pt>
    <dgm:pt modelId="{79A86CE5-CBC5-46A7-BEA1-673CA99A33F0}" type="pres">
      <dgm:prSet presAssocID="{C4C0BE3B-7A33-447A-B0FC-13EEEA0589DC}" presName="parentLin" presStyleCnt="0"/>
      <dgm:spPr/>
    </dgm:pt>
    <dgm:pt modelId="{9C1D857E-05F3-464A-AC58-AC8C5DF81E69}" type="pres">
      <dgm:prSet presAssocID="{C4C0BE3B-7A33-447A-B0FC-13EEEA0589DC}" presName="parentLeftMargin" presStyleLbl="node1" presStyleIdx="0" presStyleCnt="2"/>
      <dgm:spPr/>
    </dgm:pt>
    <dgm:pt modelId="{E3F85E7F-B533-454A-923F-B5B1A31F3D9C}" type="pres">
      <dgm:prSet presAssocID="{C4C0BE3B-7A33-447A-B0FC-13EEEA0589DC}" presName="parentText" presStyleLbl="node1" presStyleIdx="1" presStyleCnt="2">
        <dgm:presLayoutVars>
          <dgm:chMax val="0"/>
          <dgm:bulletEnabled val="1"/>
        </dgm:presLayoutVars>
      </dgm:prSet>
      <dgm:spPr/>
    </dgm:pt>
    <dgm:pt modelId="{4F10AB8F-966D-4C1D-9164-4585950B142B}" type="pres">
      <dgm:prSet presAssocID="{C4C0BE3B-7A33-447A-B0FC-13EEEA0589DC}" presName="negativeSpace" presStyleCnt="0"/>
      <dgm:spPr/>
    </dgm:pt>
    <dgm:pt modelId="{7719FECB-3D26-44F4-A3E4-C32CCB1E6542}" type="pres">
      <dgm:prSet presAssocID="{C4C0BE3B-7A33-447A-B0FC-13EEEA0589DC}" presName="childText" presStyleLbl="conFgAcc1" presStyleIdx="1" presStyleCnt="2">
        <dgm:presLayoutVars>
          <dgm:bulletEnabled val="1"/>
        </dgm:presLayoutVars>
      </dgm:prSet>
      <dgm:spPr/>
    </dgm:pt>
  </dgm:ptLst>
  <dgm:cxnLst>
    <dgm:cxn modelId="{B5760FB2-9341-4371-A1CC-7590F478F7F2}" srcId="{5737B522-372C-4F9A-B803-FD59195CC84F}" destId="{C4C0BE3B-7A33-447A-B0FC-13EEEA0589DC}" srcOrd="1" destOrd="0" parTransId="{0FB9C599-C206-46C9-B17E-923B445A8415}" sibTransId="{4BE46FB3-010A-4876-A166-768B7F6EA48F}"/>
    <dgm:cxn modelId="{F4D6716F-9AA0-45E0-8E5F-FADB6BC320AE}" type="presOf" srcId="{C4C0BE3B-7A33-447A-B0FC-13EEEA0589DC}" destId="{9C1D857E-05F3-464A-AC58-AC8C5DF81E69}" srcOrd="0" destOrd="0" presId="urn:microsoft.com/office/officeart/2005/8/layout/list1"/>
    <dgm:cxn modelId="{32F98095-176F-40C4-BE06-75FA75EEA481}" type="presOf" srcId="{EC031194-74DA-487B-ADE9-E71E10C5E5C4}" destId="{E90F72BD-23A0-420B-8012-47CB656EF030}" srcOrd="0" destOrd="0" presId="urn:microsoft.com/office/officeart/2005/8/layout/list1"/>
    <dgm:cxn modelId="{43E7A3EA-38B6-40D5-824A-0D66EEE4FEB5}" srcId="{5737B522-372C-4F9A-B803-FD59195CC84F}" destId="{EC031194-74DA-487B-ADE9-E71E10C5E5C4}" srcOrd="0" destOrd="0" parTransId="{855062AB-C71F-4C7F-837E-A81C030C1673}" sibTransId="{865EBE79-0921-47E6-B8E5-232864BE0AC1}"/>
    <dgm:cxn modelId="{74E33CEA-4BF9-4893-9C5A-55ACA791E3DF}" srcId="{EC031194-74DA-487B-ADE9-E71E10C5E5C4}" destId="{81CB1001-C80A-460C-B74D-7CD144F9D408}" srcOrd="0" destOrd="0" parTransId="{0A76B6B4-9647-4CD2-9BC0-8D7B9D0F1677}" sibTransId="{3C642F16-1E42-4ADF-9DE4-99676CF201B6}"/>
    <dgm:cxn modelId="{CDDA1863-61C1-4C3F-87B5-EE591EED46DB}" type="presOf" srcId="{CC7A723B-7832-4C32-9452-E681086346DF}" destId="{7719FECB-3D26-44F4-A3E4-C32CCB1E6542}" srcOrd="0" destOrd="0" presId="urn:microsoft.com/office/officeart/2005/8/layout/list1"/>
    <dgm:cxn modelId="{7D832EBA-53D8-40F8-88F9-FF8B1D894EE0}" type="presOf" srcId="{C4C0BE3B-7A33-447A-B0FC-13EEEA0589DC}" destId="{E3F85E7F-B533-454A-923F-B5B1A31F3D9C}" srcOrd="1" destOrd="0" presId="urn:microsoft.com/office/officeart/2005/8/layout/list1"/>
    <dgm:cxn modelId="{91402555-3E0C-4DFD-9A7B-AC912796B641}" type="presOf" srcId="{EC031194-74DA-487B-ADE9-E71E10C5E5C4}" destId="{16E2C36F-10EA-4984-B419-1DC662E5C379}" srcOrd="1" destOrd="0" presId="urn:microsoft.com/office/officeart/2005/8/layout/list1"/>
    <dgm:cxn modelId="{BCCA33C3-631F-4EAC-98E9-67157A6A1D14}" type="presOf" srcId="{81CB1001-C80A-460C-B74D-7CD144F9D408}" destId="{817FB082-2DBA-4DAD-AB19-679A419270E3}" srcOrd="0" destOrd="0" presId="urn:microsoft.com/office/officeart/2005/8/layout/list1"/>
    <dgm:cxn modelId="{1E07E1E8-7E0C-430F-BEF0-2110B4BDF4BF}" type="presOf" srcId="{5737B522-372C-4F9A-B803-FD59195CC84F}" destId="{CB545BCE-F6D8-4426-B0A4-46D22829B879}" srcOrd="0" destOrd="0" presId="urn:microsoft.com/office/officeart/2005/8/layout/list1"/>
    <dgm:cxn modelId="{1409A94A-3AEA-4255-9D7E-DE0DF5B37FF2}" srcId="{C4C0BE3B-7A33-447A-B0FC-13EEEA0589DC}" destId="{CC7A723B-7832-4C32-9452-E681086346DF}" srcOrd="0" destOrd="0" parTransId="{342DA031-8067-4A13-BC2A-DD9D44669788}" sibTransId="{E16B6F06-D75D-4DC9-9739-528D6EF9BD51}"/>
    <dgm:cxn modelId="{BDD11E4E-61D3-47E3-9A45-12CF9B8731C3}" type="presParOf" srcId="{CB545BCE-F6D8-4426-B0A4-46D22829B879}" destId="{D2400910-3C1C-4C3C-86F7-F480926892C0}" srcOrd="0" destOrd="0" presId="urn:microsoft.com/office/officeart/2005/8/layout/list1"/>
    <dgm:cxn modelId="{6D0B70C1-F61D-4D07-96E4-CBFE45B8FA44}" type="presParOf" srcId="{D2400910-3C1C-4C3C-86F7-F480926892C0}" destId="{E90F72BD-23A0-420B-8012-47CB656EF030}" srcOrd="0" destOrd="0" presId="urn:microsoft.com/office/officeart/2005/8/layout/list1"/>
    <dgm:cxn modelId="{1062A721-C565-4133-AE18-2CA3F74D3816}" type="presParOf" srcId="{D2400910-3C1C-4C3C-86F7-F480926892C0}" destId="{16E2C36F-10EA-4984-B419-1DC662E5C379}" srcOrd="1" destOrd="0" presId="urn:microsoft.com/office/officeart/2005/8/layout/list1"/>
    <dgm:cxn modelId="{A2B36A65-B086-4873-9A98-31F2BFB875B5}" type="presParOf" srcId="{CB545BCE-F6D8-4426-B0A4-46D22829B879}" destId="{63FAEA9E-7798-4E6C-9EB6-15AE4280BD11}" srcOrd="1" destOrd="0" presId="urn:microsoft.com/office/officeart/2005/8/layout/list1"/>
    <dgm:cxn modelId="{2223E2DA-1A7F-405D-A584-0B4C2BD1506E}" type="presParOf" srcId="{CB545BCE-F6D8-4426-B0A4-46D22829B879}" destId="{817FB082-2DBA-4DAD-AB19-679A419270E3}" srcOrd="2" destOrd="0" presId="urn:microsoft.com/office/officeart/2005/8/layout/list1"/>
    <dgm:cxn modelId="{A2B09DFB-37A4-471E-B9BB-7DE2DC7AA256}" type="presParOf" srcId="{CB545BCE-F6D8-4426-B0A4-46D22829B879}" destId="{603C93F6-E301-4208-B614-2CAB90264452}" srcOrd="3" destOrd="0" presId="urn:microsoft.com/office/officeart/2005/8/layout/list1"/>
    <dgm:cxn modelId="{E4D89B44-FB6F-4924-808E-FFBB94C1FA96}" type="presParOf" srcId="{CB545BCE-F6D8-4426-B0A4-46D22829B879}" destId="{79A86CE5-CBC5-46A7-BEA1-673CA99A33F0}" srcOrd="4" destOrd="0" presId="urn:microsoft.com/office/officeart/2005/8/layout/list1"/>
    <dgm:cxn modelId="{4791D258-3C24-4DD3-9085-7939A0FF444E}" type="presParOf" srcId="{79A86CE5-CBC5-46A7-BEA1-673CA99A33F0}" destId="{9C1D857E-05F3-464A-AC58-AC8C5DF81E69}" srcOrd="0" destOrd="0" presId="urn:microsoft.com/office/officeart/2005/8/layout/list1"/>
    <dgm:cxn modelId="{05B9F9E8-66C9-4CC0-A9F2-30035E438A8D}" type="presParOf" srcId="{79A86CE5-CBC5-46A7-BEA1-673CA99A33F0}" destId="{E3F85E7F-B533-454A-923F-B5B1A31F3D9C}" srcOrd="1" destOrd="0" presId="urn:microsoft.com/office/officeart/2005/8/layout/list1"/>
    <dgm:cxn modelId="{1F1A030C-6476-4DCF-9F4D-914DC5BEDA0B}" type="presParOf" srcId="{CB545BCE-F6D8-4426-B0A4-46D22829B879}" destId="{4F10AB8F-966D-4C1D-9164-4585950B142B}" srcOrd="5" destOrd="0" presId="urn:microsoft.com/office/officeart/2005/8/layout/list1"/>
    <dgm:cxn modelId="{0D1DCA99-6F24-43F6-89B9-33624057A4BA}" type="presParOf" srcId="{CB545BCE-F6D8-4426-B0A4-46D22829B879}" destId="{7719FECB-3D26-44F4-A3E4-C32CCB1E6542}"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9D878D-8702-4EDC-AFD9-58AC9908A0C2}">
      <dsp:nvSpPr>
        <dsp:cNvPr id="0" name=""/>
        <dsp:cNvSpPr/>
      </dsp:nvSpPr>
      <dsp:spPr>
        <a:xfrm>
          <a:off x="2678" y="1563489"/>
          <a:ext cx="2342554" cy="937021"/>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8684" tIns="69342" rIns="34671" bIns="69342" numCol="1" spcCol="1270" anchor="ctr" anchorCtr="0">
          <a:noAutofit/>
        </a:bodyPr>
        <a:lstStyle/>
        <a:p>
          <a:pPr lvl="0" algn="ctr" defTabSz="1155700">
            <a:lnSpc>
              <a:spcPct val="90000"/>
            </a:lnSpc>
            <a:spcBef>
              <a:spcPct val="0"/>
            </a:spcBef>
            <a:spcAft>
              <a:spcPct val="35000"/>
            </a:spcAft>
          </a:pPr>
          <a:r>
            <a:rPr lang="tr-TR" sz="2600" kern="1200" dirty="0" smtClean="0"/>
            <a:t>TİPİKLİK	</a:t>
          </a:r>
          <a:endParaRPr lang="tr-TR" sz="2600" kern="1200" dirty="0"/>
        </a:p>
      </dsp:txBody>
      <dsp:txXfrm>
        <a:off x="2678" y="1563489"/>
        <a:ext cx="2342554" cy="937021"/>
      </dsp:txXfrm>
    </dsp:sp>
    <dsp:sp modelId="{91BE68DE-87A2-40C6-81F4-5C95680E980A}">
      <dsp:nvSpPr>
        <dsp:cNvPr id="0" name=""/>
        <dsp:cNvSpPr/>
      </dsp:nvSpPr>
      <dsp:spPr>
        <a:xfrm>
          <a:off x="1876722" y="1563489"/>
          <a:ext cx="2342554" cy="93702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69342" rIns="34671" bIns="69342" numCol="1" spcCol="1270" anchor="ctr" anchorCtr="0">
          <a:noAutofit/>
        </a:bodyPr>
        <a:lstStyle/>
        <a:p>
          <a:pPr lvl="0" algn="ctr" defTabSz="1155700">
            <a:lnSpc>
              <a:spcPct val="90000"/>
            </a:lnSpc>
            <a:spcBef>
              <a:spcPct val="0"/>
            </a:spcBef>
            <a:spcAft>
              <a:spcPct val="35000"/>
            </a:spcAft>
          </a:pPr>
          <a:r>
            <a:rPr lang="tr-TR" sz="2600" kern="1200" dirty="0" smtClean="0"/>
            <a:t>HUKUKA AYKIRILIK</a:t>
          </a:r>
          <a:endParaRPr lang="tr-TR" sz="2600" kern="1200" dirty="0"/>
        </a:p>
      </dsp:txBody>
      <dsp:txXfrm>
        <a:off x="1876722" y="1563489"/>
        <a:ext cx="2342554" cy="937021"/>
      </dsp:txXfrm>
    </dsp:sp>
    <dsp:sp modelId="{B95CC6D8-B977-4233-9059-C2CFB0424537}">
      <dsp:nvSpPr>
        <dsp:cNvPr id="0" name=""/>
        <dsp:cNvSpPr/>
      </dsp:nvSpPr>
      <dsp:spPr>
        <a:xfrm>
          <a:off x="3750766" y="1563489"/>
          <a:ext cx="2342554" cy="937021"/>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69342" rIns="34671" bIns="69342" numCol="1" spcCol="1270" anchor="ctr" anchorCtr="0">
          <a:noAutofit/>
        </a:bodyPr>
        <a:lstStyle/>
        <a:p>
          <a:pPr lvl="0" algn="ctr" defTabSz="1155700">
            <a:lnSpc>
              <a:spcPct val="90000"/>
            </a:lnSpc>
            <a:spcBef>
              <a:spcPct val="0"/>
            </a:spcBef>
            <a:spcAft>
              <a:spcPct val="35000"/>
            </a:spcAft>
          </a:pPr>
          <a:r>
            <a:rPr lang="tr-TR" sz="2600" kern="1200" dirty="0" smtClean="0"/>
            <a:t>SUÇ</a:t>
          </a:r>
          <a:endParaRPr lang="tr-TR" sz="2600" kern="1200" dirty="0"/>
        </a:p>
      </dsp:txBody>
      <dsp:txXfrm>
        <a:off x="3750766" y="1563489"/>
        <a:ext cx="2342554" cy="9370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2EEDE8-6C62-4DC3-AC27-55D179EC1D7D}">
      <dsp:nvSpPr>
        <dsp:cNvPr id="0" name=""/>
        <dsp:cNvSpPr/>
      </dsp:nvSpPr>
      <dsp:spPr>
        <a:xfrm>
          <a:off x="660979" y="193"/>
          <a:ext cx="1583789" cy="158378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t>TİPİKLİK</a:t>
          </a:r>
          <a:endParaRPr lang="tr-TR" sz="2200" kern="1200" dirty="0"/>
        </a:p>
      </dsp:txBody>
      <dsp:txXfrm>
        <a:off x="660979" y="193"/>
        <a:ext cx="1583789" cy="1583789"/>
      </dsp:txXfrm>
    </dsp:sp>
    <dsp:sp modelId="{35C334A9-F9B7-41AC-8394-5885F70A5329}">
      <dsp:nvSpPr>
        <dsp:cNvPr id="0" name=""/>
        <dsp:cNvSpPr/>
      </dsp:nvSpPr>
      <dsp:spPr>
        <a:xfrm>
          <a:off x="2373371" y="332789"/>
          <a:ext cx="918597" cy="918597"/>
        </a:xfrm>
        <a:prstGeom prst="mathPlus">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a:off x="2373371" y="332789"/>
        <a:ext cx="918597" cy="918597"/>
      </dsp:txXfrm>
    </dsp:sp>
    <dsp:sp modelId="{FFFB67E4-A64D-49FB-AFF8-D5B7E55AD894}">
      <dsp:nvSpPr>
        <dsp:cNvPr id="0" name=""/>
        <dsp:cNvSpPr/>
      </dsp:nvSpPr>
      <dsp:spPr>
        <a:xfrm>
          <a:off x="3420573" y="193"/>
          <a:ext cx="1583789" cy="158378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t>HUKUKA AYKIRILIK</a:t>
          </a:r>
          <a:endParaRPr lang="tr-TR" sz="2200" kern="1200" dirty="0"/>
        </a:p>
      </dsp:txBody>
      <dsp:txXfrm>
        <a:off x="3420573" y="193"/>
        <a:ext cx="1583789" cy="1583789"/>
      </dsp:txXfrm>
    </dsp:sp>
    <dsp:sp modelId="{375F2BE8-69ED-40B0-B2BA-CBA3F0B5B710}">
      <dsp:nvSpPr>
        <dsp:cNvPr id="0" name=""/>
        <dsp:cNvSpPr/>
      </dsp:nvSpPr>
      <dsp:spPr>
        <a:xfrm>
          <a:off x="5132966" y="332789"/>
          <a:ext cx="918597" cy="918597"/>
        </a:xfrm>
        <a:prstGeom prst="mathEqual">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a:off x="5132966" y="332789"/>
        <a:ext cx="918597" cy="918597"/>
      </dsp:txXfrm>
    </dsp:sp>
    <dsp:sp modelId="{06EBD1D5-492C-43F6-B8C8-9E91D4B24778}">
      <dsp:nvSpPr>
        <dsp:cNvPr id="0" name=""/>
        <dsp:cNvSpPr/>
      </dsp:nvSpPr>
      <dsp:spPr>
        <a:xfrm>
          <a:off x="6180167" y="193"/>
          <a:ext cx="1583789" cy="158378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t>SUÇ</a:t>
          </a:r>
          <a:endParaRPr lang="tr-TR" sz="2200" kern="1200" dirty="0"/>
        </a:p>
      </dsp:txBody>
      <dsp:txXfrm>
        <a:off x="6180167" y="193"/>
        <a:ext cx="1583789" cy="15837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7C6A58-432A-4BE8-A1B2-37706CDCB3FB}">
      <dsp:nvSpPr>
        <dsp:cNvPr id="0" name=""/>
        <dsp:cNvSpPr/>
      </dsp:nvSpPr>
      <dsp:spPr>
        <a:xfrm>
          <a:off x="0" y="0"/>
          <a:ext cx="5181600" cy="121920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Hukuka aykırılık unsurunu ortadan kaldıran</a:t>
          </a:r>
          <a:endParaRPr lang="tr-TR" sz="2700" kern="1200" dirty="0"/>
        </a:p>
      </dsp:txBody>
      <dsp:txXfrm>
        <a:off x="0" y="0"/>
        <a:ext cx="3937406" cy="1219200"/>
      </dsp:txXfrm>
    </dsp:sp>
    <dsp:sp modelId="{12E5642E-F677-42A3-9C9C-873C92B87FD6}">
      <dsp:nvSpPr>
        <dsp:cNvPr id="0" name=""/>
        <dsp:cNvSpPr/>
      </dsp:nvSpPr>
      <dsp:spPr>
        <a:xfrm>
          <a:off x="457199" y="1422399"/>
          <a:ext cx="5181600" cy="121920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Fiilin suç teşkil etmesine engel olan nedenler</a:t>
          </a:r>
          <a:endParaRPr lang="tr-TR" sz="2700" kern="1200" dirty="0"/>
        </a:p>
      </dsp:txBody>
      <dsp:txXfrm>
        <a:off x="457199" y="1422399"/>
        <a:ext cx="3931920" cy="1219200"/>
      </dsp:txXfrm>
    </dsp:sp>
    <dsp:sp modelId="{CD851A89-4694-4496-8CBF-326DC578F76D}">
      <dsp:nvSpPr>
        <dsp:cNvPr id="0" name=""/>
        <dsp:cNvSpPr/>
      </dsp:nvSpPr>
      <dsp:spPr>
        <a:xfrm>
          <a:off x="914399" y="2844799"/>
          <a:ext cx="5181600" cy="121920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HUKUKA UYGUNLUK NEDENLERİDİR</a:t>
          </a:r>
          <a:endParaRPr lang="tr-TR" sz="2700" kern="1200" dirty="0"/>
        </a:p>
      </dsp:txBody>
      <dsp:txXfrm>
        <a:off x="914399" y="2844799"/>
        <a:ext cx="3931920" cy="1219200"/>
      </dsp:txXfrm>
    </dsp:sp>
    <dsp:sp modelId="{8F17A7A3-3BD1-4F8C-A95E-F39F5C7F0999}">
      <dsp:nvSpPr>
        <dsp:cNvPr id="0" name=""/>
        <dsp:cNvSpPr/>
      </dsp:nvSpPr>
      <dsp:spPr>
        <a:xfrm>
          <a:off x="4389120" y="924560"/>
          <a:ext cx="792480" cy="79248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4389120" y="924560"/>
        <a:ext cx="792480" cy="792480"/>
      </dsp:txXfrm>
    </dsp:sp>
    <dsp:sp modelId="{45CAC209-19D2-4C00-9121-4464A63C88CF}">
      <dsp:nvSpPr>
        <dsp:cNvPr id="0" name=""/>
        <dsp:cNvSpPr/>
      </dsp:nvSpPr>
      <dsp:spPr>
        <a:xfrm>
          <a:off x="4846320" y="2338832"/>
          <a:ext cx="792480" cy="792480"/>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4846320" y="2338832"/>
        <a:ext cx="792480" cy="7924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CFEA4E-93D7-426B-8354-AF5187BA1413}">
      <dsp:nvSpPr>
        <dsp:cNvPr id="0" name=""/>
        <dsp:cNvSpPr/>
      </dsp:nvSpPr>
      <dsp:spPr>
        <a:xfrm>
          <a:off x="1004" y="386271"/>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t>Kanun Hükmünü Yerine Getirme (Görevin İfası), TCK m.24/1</a:t>
          </a:r>
          <a:endParaRPr lang="tr-TR" sz="3700" kern="1200" dirty="0"/>
        </a:p>
      </dsp:txBody>
      <dsp:txXfrm>
        <a:off x="1004" y="386271"/>
        <a:ext cx="3917900" cy="2350740"/>
      </dsp:txXfrm>
    </dsp:sp>
    <dsp:sp modelId="{5ECC541D-A106-442B-A8A9-A7C0F88CFD29}">
      <dsp:nvSpPr>
        <dsp:cNvPr id="0" name=""/>
        <dsp:cNvSpPr/>
      </dsp:nvSpPr>
      <dsp:spPr>
        <a:xfrm>
          <a:off x="4310695" y="386271"/>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t>Meşru Müdafaa (TCK m.25/1)</a:t>
          </a:r>
          <a:endParaRPr lang="tr-TR" sz="3700" kern="1200" dirty="0"/>
        </a:p>
      </dsp:txBody>
      <dsp:txXfrm>
        <a:off x="4310695" y="386271"/>
        <a:ext cx="3917900" cy="2350740"/>
      </dsp:txXfrm>
    </dsp:sp>
    <dsp:sp modelId="{7CA74780-B112-4ACA-87A4-025738410FA3}">
      <dsp:nvSpPr>
        <dsp:cNvPr id="0" name=""/>
        <dsp:cNvSpPr/>
      </dsp:nvSpPr>
      <dsp:spPr>
        <a:xfrm>
          <a:off x="1004" y="3128801"/>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t>Hakkın icrası (TCK m. 26/1)</a:t>
          </a:r>
          <a:endParaRPr lang="tr-TR" sz="3700" kern="1200" dirty="0"/>
        </a:p>
      </dsp:txBody>
      <dsp:txXfrm>
        <a:off x="1004" y="3128801"/>
        <a:ext cx="3917900" cy="2350740"/>
      </dsp:txXfrm>
    </dsp:sp>
    <dsp:sp modelId="{E5BA8423-B2F0-42C1-8EAD-88362A8A3858}">
      <dsp:nvSpPr>
        <dsp:cNvPr id="0" name=""/>
        <dsp:cNvSpPr/>
      </dsp:nvSpPr>
      <dsp:spPr>
        <a:xfrm>
          <a:off x="4310695" y="3128801"/>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t>İlgilinin Rızası (TCK m. 26/2)</a:t>
          </a:r>
          <a:endParaRPr lang="tr-TR" sz="3700" kern="1200" dirty="0"/>
        </a:p>
      </dsp:txBody>
      <dsp:txXfrm>
        <a:off x="4310695" y="3128801"/>
        <a:ext cx="3917900" cy="23507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6E0775-5D67-4755-BA98-E49F60365D20}">
      <dsp:nvSpPr>
        <dsp:cNvPr id="0" name=""/>
        <dsp:cNvSpPr/>
      </dsp:nvSpPr>
      <dsp:spPr>
        <a:xfrm>
          <a:off x="3312367" y="1910"/>
          <a:ext cx="4968552" cy="1706227"/>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Gerçek bir tipiklik unsurudur ve kast tipikliğin bir unsuru haline gelen bu hukuka aykırılığı kapsamalıdır.</a:t>
          </a:r>
          <a:endParaRPr lang="tr-TR" sz="1500" kern="1200" dirty="0"/>
        </a:p>
        <a:p>
          <a:pPr marL="114300" lvl="1" indent="-114300" algn="l" defTabSz="666750">
            <a:lnSpc>
              <a:spcPct val="90000"/>
            </a:lnSpc>
            <a:spcBef>
              <a:spcPct val="0"/>
            </a:spcBef>
            <a:spcAft>
              <a:spcPct val="15000"/>
            </a:spcAft>
            <a:buChar char="••"/>
          </a:pPr>
          <a:r>
            <a:rPr lang="tr-TR" sz="1500" kern="1200" dirty="0" smtClean="0"/>
            <a:t>Örneğin TCK m. 244 (haksız </a:t>
          </a:r>
          <a:r>
            <a:rPr lang="tr-TR" sz="1500" b="1" kern="1200" dirty="0" smtClean="0"/>
            <a:t>çıkar</a:t>
          </a:r>
          <a:r>
            <a:rPr lang="tr-TR" sz="1500" b="0" kern="1200" dirty="0" smtClean="0"/>
            <a:t>)</a:t>
          </a:r>
          <a:endParaRPr lang="tr-TR" sz="1500" kern="1200" dirty="0"/>
        </a:p>
        <a:p>
          <a:pPr marL="114300" lvl="1" indent="-114300" algn="l" defTabSz="666750">
            <a:lnSpc>
              <a:spcPct val="90000"/>
            </a:lnSpc>
            <a:spcBef>
              <a:spcPct val="0"/>
            </a:spcBef>
            <a:spcAft>
              <a:spcPct val="15000"/>
            </a:spcAft>
            <a:buChar char="••"/>
          </a:pPr>
          <a:r>
            <a:rPr lang="tr-TR" sz="1500" kern="1200" dirty="0" smtClean="0"/>
            <a:t>Doğrudan kastla işlenirler.</a:t>
          </a:r>
          <a:endParaRPr lang="tr-TR" sz="1500" kern="1200" dirty="0"/>
        </a:p>
      </dsp:txBody>
      <dsp:txXfrm>
        <a:off x="3312367" y="1910"/>
        <a:ext cx="4968552" cy="1706227"/>
      </dsp:txXfrm>
    </dsp:sp>
    <dsp:sp modelId="{A502DFA1-C685-4E09-9E62-63DA60AB6C73}">
      <dsp:nvSpPr>
        <dsp:cNvPr id="0" name=""/>
        <dsp:cNvSpPr/>
      </dsp:nvSpPr>
      <dsp:spPr>
        <a:xfrm>
          <a:off x="0" y="84160"/>
          <a:ext cx="3312368" cy="15417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tr-TR" sz="2600" kern="1200" dirty="0" smtClean="0"/>
            <a:t>Maddi unsurlardan birinin sıfatı olarak görünüyorsa</a:t>
          </a:r>
          <a:endParaRPr lang="tr-TR" sz="2600" kern="1200" dirty="0"/>
        </a:p>
      </dsp:txBody>
      <dsp:txXfrm>
        <a:off x="0" y="84160"/>
        <a:ext cx="3312368" cy="1541728"/>
      </dsp:txXfrm>
    </dsp:sp>
    <dsp:sp modelId="{A8F0D24D-3D86-4355-9BFE-4EF4CACFA50C}">
      <dsp:nvSpPr>
        <dsp:cNvPr id="0" name=""/>
        <dsp:cNvSpPr/>
      </dsp:nvSpPr>
      <dsp:spPr>
        <a:xfrm>
          <a:off x="3312367" y="1965089"/>
          <a:ext cx="4968552" cy="256950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Bu durumda gereksiz ve fazladan olarak, hukuka aykırılığın genel bir suç unsuru olduğuna işaret vardır. Bu durumda hakim vakıada bir </a:t>
          </a:r>
          <a:r>
            <a:rPr lang="tr-TR" sz="1500" kern="1200" dirty="0" err="1" smtClean="0"/>
            <a:t>HUN’nin</a:t>
          </a:r>
          <a:r>
            <a:rPr lang="tr-TR" sz="1500" kern="1200" dirty="0" smtClean="0"/>
            <a:t> var olabileceği noktasında uyarılmaktadır.</a:t>
          </a:r>
          <a:endParaRPr lang="tr-TR" sz="1500" kern="1200" dirty="0"/>
        </a:p>
        <a:p>
          <a:pPr marL="114300" lvl="1" indent="-114300" algn="l" defTabSz="666750">
            <a:lnSpc>
              <a:spcPct val="90000"/>
            </a:lnSpc>
            <a:spcBef>
              <a:spcPct val="0"/>
            </a:spcBef>
            <a:spcAft>
              <a:spcPct val="15000"/>
            </a:spcAft>
            <a:buChar char="••"/>
          </a:pPr>
          <a:r>
            <a:rPr lang="tr-TR" sz="1500" kern="1200" dirty="0" smtClean="0"/>
            <a:t>Bu hukuka aykırılık kastın kapsamında olması gerekmez. Ör; m. 124/1; 135 deki ifade böyledir. Kast kapsamında değerlendirilmez ancak kusur (haksızlık bilinci) kapsamında değerlendirilir.</a:t>
          </a:r>
          <a:endParaRPr lang="tr-TR" sz="1500" kern="1200" dirty="0"/>
        </a:p>
      </dsp:txBody>
      <dsp:txXfrm>
        <a:off x="3312367" y="1965089"/>
        <a:ext cx="4968552" cy="2569504"/>
      </dsp:txXfrm>
    </dsp:sp>
    <dsp:sp modelId="{9C0A0FB9-0DC2-428A-911C-432D04F2A692}">
      <dsp:nvSpPr>
        <dsp:cNvPr id="0" name=""/>
        <dsp:cNvSpPr/>
      </dsp:nvSpPr>
      <dsp:spPr>
        <a:xfrm>
          <a:off x="0" y="1965089"/>
          <a:ext cx="3312368" cy="256950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tr-TR" sz="2600" kern="1200" dirty="0" smtClean="0"/>
            <a:t>Tüm suçun değerlendirilmesiyle ilgili bulunuyorsa</a:t>
          </a:r>
          <a:endParaRPr lang="tr-TR" sz="2600" kern="1200" dirty="0"/>
        </a:p>
      </dsp:txBody>
      <dsp:txXfrm>
        <a:off x="0" y="1965089"/>
        <a:ext cx="3312368" cy="256950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AD6199-B3A4-47D1-BE03-66EB041B576A}">
      <dsp:nvSpPr>
        <dsp:cNvPr id="0" name=""/>
        <dsp:cNvSpPr/>
      </dsp:nvSpPr>
      <dsp:spPr>
        <a:xfrm rot="5400000">
          <a:off x="-466166" y="467210"/>
          <a:ext cx="3107779" cy="2175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Klasikçilere göre </a:t>
          </a:r>
          <a:r>
            <a:rPr lang="tr-TR" sz="2100" kern="1200" dirty="0" err="1" smtClean="0"/>
            <a:t>HUN’da</a:t>
          </a:r>
          <a:r>
            <a:rPr lang="tr-TR" sz="2100" kern="1200" dirty="0" smtClean="0"/>
            <a:t> subjektif unsur</a:t>
          </a:r>
          <a:endParaRPr lang="tr-TR" sz="2100" kern="1200" dirty="0"/>
        </a:p>
      </dsp:txBody>
      <dsp:txXfrm rot="5400000">
        <a:off x="-466166" y="467210"/>
        <a:ext cx="3107779" cy="2175445"/>
      </dsp:txXfrm>
    </dsp:sp>
    <dsp:sp modelId="{52F53B2D-300D-4288-A0E4-FAE4B49A011A}">
      <dsp:nvSpPr>
        <dsp:cNvPr id="0" name=""/>
        <dsp:cNvSpPr/>
      </dsp:nvSpPr>
      <dsp:spPr>
        <a:xfrm rot="5400000">
          <a:off x="4192494" y="-2016005"/>
          <a:ext cx="2020056" cy="6054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just" defTabSz="933450">
            <a:lnSpc>
              <a:spcPct val="90000"/>
            </a:lnSpc>
            <a:spcBef>
              <a:spcPct val="0"/>
            </a:spcBef>
            <a:spcAft>
              <a:spcPct val="15000"/>
            </a:spcAft>
            <a:buChar char="••"/>
          </a:pPr>
          <a:r>
            <a:rPr lang="tr-TR" sz="2100" kern="1200" dirty="0" smtClean="0"/>
            <a:t>Bunlara göre haksızlığın muhtevasının belirlenmesinde netice esas alındığı için bir vakıada HUN’NİN objektif varlığı yeterlidir. Yani failin bunu bilip bilmemesi önemsizdir ve hareketin hukuka uygun olduğu kabul edilir (baskın görüş)</a:t>
          </a:r>
          <a:endParaRPr lang="tr-TR" sz="2100" kern="1200" dirty="0"/>
        </a:p>
      </dsp:txBody>
      <dsp:txXfrm rot="5400000">
        <a:off x="4192494" y="-2016005"/>
        <a:ext cx="2020056" cy="6054154"/>
      </dsp:txXfrm>
    </dsp:sp>
    <dsp:sp modelId="{AECD90E0-111C-4B47-B2A1-27130BAD53CC}">
      <dsp:nvSpPr>
        <dsp:cNvPr id="0" name=""/>
        <dsp:cNvSpPr/>
      </dsp:nvSpPr>
      <dsp:spPr>
        <a:xfrm rot="5400000">
          <a:off x="-466166" y="3294594"/>
          <a:ext cx="3107779" cy="21754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Modern ceza hukuku anlayışı</a:t>
          </a:r>
          <a:endParaRPr lang="tr-TR" sz="2100" kern="1200" dirty="0"/>
        </a:p>
      </dsp:txBody>
      <dsp:txXfrm rot="5400000">
        <a:off x="-466166" y="3294594"/>
        <a:ext cx="3107779" cy="2175445"/>
      </dsp:txXfrm>
    </dsp:sp>
    <dsp:sp modelId="{82814B9B-CCE8-4577-AEF2-F812C515691B}">
      <dsp:nvSpPr>
        <dsp:cNvPr id="0" name=""/>
        <dsp:cNvSpPr/>
      </dsp:nvSpPr>
      <dsp:spPr>
        <a:xfrm rot="5400000">
          <a:off x="4192494" y="811378"/>
          <a:ext cx="2020056" cy="60541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tr-TR" sz="2100" kern="1200" dirty="0" smtClean="0"/>
            <a:t>Objektif değerlendirme yeterli değildir. Fail fiilini hukuka uygun hale getiren durumun varlığını bilmelidir. Yani kast haksızlığın bir unsuru olarak kabul edildiğinden failin hukuka uygunluk hallerini de bilmesi gerekir. (azınlık görüş)</a:t>
          </a:r>
          <a:endParaRPr lang="tr-TR" sz="2100" kern="1200" dirty="0"/>
        </a:p>
      </dsp:txBody>
      <dsp:txXfrm rot="5400000">
        <a:off x="4192494" y="811378"/>
        <a:ext cx="2020056" cy="605415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7FB082-2DBA-4DAD-AB19-679A419270E3}">
      <dsp:nvSpPr>
        <dsp:cNvPr id="0" name=""/>
        <dsp:cNvSpPr/>
      </dsp:nvSpPr>
      <dsp:spPr>
        <a:xfrm>
          <a:off x="0" y="317490"/>
          <a:ext cx="6552728" cy="1488374"/>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8565" tIns="437388" rIns="508565" bIns="149352" numCol="1" spcCol="1270" anchor="t" anchorCtr="0">
          <a:noAutofit/>
        </a:bodyPr>
        <a:lstStyle/>
        <a:p>
          <a:pPr marL="228600" lvl="1" indent="-228600" algn="just" defTabSz="933450">
            <a:lnSpc>
              <a:spcPct val="90000"/>
            </a:lnSpc>
            <a:spcBef>
              <a:spcPct val="0"/>
            </a:spcBef>
            <a:spcAft>
              <a:spcPct val="15000"/>
            </a:spcAft>
            <a:buChar char="••"/>
          </a:pPr>
          <a:r>
            <a:rPr lang="tr-TR" sz="2100" kern="1200" dirty="0" smtClean="0"/>
            <a:t>Bu durumda meşru müdafaa hükmü uygulanmaz. Her iki taraf hakkında da haksız tahrikin varlığı kabul edilmelidir.</a:t>
          </a:r>
          <a:endParaRPr lang="tr-TR" sz="2100" kern="1200" dirty="0"/>
        </a:p>
      </dsp:txBody>
      <dsp:txXfrm>
        <a:off x="0" y="317490"/>
        <a:ext cx="6552728" cy="1488374"/>
      </dsp:txXfrm>
    </dsp:sp>
    <dsp:sp modelId="{16E2C36F-10EA-4984-B419-1DC662E5C379}">
      <dsp:nvSpPr>
        <dsp:cNvPr id="0" name=""/>
        <dsp:cNvSpPr/>
      </dsp:nvSpPr>
      <dsp:spPr>
        <a:xfrm>
          <a:off x="327636" y="7530"/>
          <a:ext cx="4586909" cy="6199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933450">
            <a:lnSpc>
              <a:spcPct val="90000"/>
            </a:lnSpc>
            <a:spcBef>
              <a:spcPct val="0"/>
            </a:spcBef>
            <a:spcAft>
              <a:spcPct val="35000"/>
            </a:spcAft>
          </a:pPr>
          <a:r>
            <a:rPr lang="tr-TR" sz="2100" kern="1200" dirty="0" smtClean="0"/>
            <a:t>Görüş 1 ve Yargıtay</a:t>
          </a:r>
          <a:endParaRPr lang="tr-TR" sz="2100" kern="1200" dirty="0"/>
        </a:p>
      </dsp:txBody>
      <dsp:txXfrm>
        <a:off x="327636" y="7530"/>
        <a:ext cx="4586909" cy="619920"/>
      </dsp:txXfrm>
    </dsp:sp>
    <dsp:sp modelId="{7719FECB-3D26-44F4-A3E4-C32CCB1E6542}">
      <dsp:nvSpPr>
        <dsp:cNvPr id="0" name=""/>
        <dsp:cNvSpPr/>
      </dsp:nvSpPr>
      <dsp:spPr>
        <a:xfrm>
          <a:off x="0" y="2229224"/>
          <a:ext cx="6552728" cy="2083725"/>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8565" tIns="437388" rIns="508565" bIns="149352" numCol="1" spcCol="1270" anchor="t" anchorCtr="0">
          <a:noAutofit/>
        </a:bodyPr>
        <a:lstStyle/>
        <a:p>
          <a:pPr marL="228600" lvl="1" indent="-228600" algn="just" defTabSz="933450">
            <a:lnSpc>
              <a:spcPct val="90000"/>
            </a:lnSpc>
            <a:spcBef>
              <a:spcPct val="0"/>
            </a:spcBef>
            <a:spcAft>
              <a:spcPct val="15000"/>
            </a:spcAft>
            <a:buChar char="••"/>
          </a:pPr>
          <a:r>
            <a:rPr lang="tr-TR" sz="2100" kern="1200" dirty="0" smtClean="0"/>
            <a:t>Her iki tarafı da savunma halinde kabul etmek gerekir.  Çünkü taraflardan biri meşru müdafaa halinde olduğu için kişiyi işlenen fiilde mahkum etmek adaletsiz olur. Ayrıca “şüpheden sanık yararlanır ilkesi” bunu gerektirir.</a:t>
          </a:r>
          <a:endParaRPr lang="tr-TR" sz="2100" kern="1200" dirty="0"/>
        </a:p>
      </dsp:txBody>
      <dsp:txXfrm>
        <a:off x="0" y="2229224"/>
        <a:ext cx="6552728" cy="2083725"/>
      </dsp:txXfrm>
    </dsp:sp>
    <dsp:sp modelId="{E3F85E7F-B533-454A-923F-B5B1A31F3D9C}">
      <dsp:nvSpPr>
        <dsp:cNvPr id="0" name=""/>
        <dsp:cNvSpPr/>
      </dsp:nvSpPr>
      <dsp:spPr>
        <a:xfrm>
          <a:off x="327636" y="1919264"/>
          <a:ext cx="4586909" cy="619920"/>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933450">
            <a:lnSpc>
              <a:spcPct val="90000"/>
            </a:lnSpc>
            <a:spcBef>
              <a:spcPct val="0"/>
            </a:spcBef>
            <a:spcAft>
              <a:spcPct val="35000"/>
            </a:spcAft>
          </a:pPr>
          <a:r>
            <a:rPr lang="tr-TR" sz="2100" kern="1200" dirty="0" smtClean="0"/>
            <a:t>Görüş 2(kanaatimiz)</a:t>
          </a:r>
          <a:endParaRPr lang="tr-TR" sz="2100" kern="1200" dirty="0"/>
        </a:p>
      </dsp:txBody>
      <dsp:txXfrm>
        <a:off x="327636" y="1919264"/>
        <a:ext cx="4586909" cy="6199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DFEDBA-C3FE-4340-9332-283BE56BD84C}" type="datetimeFigureOut">
              <a:rPr lang="tr-TR" smtClean="0"/>
              <a:t>29.11.2018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B8B10E-986C-4040-9386-16305202B4B0}" type="slidenum">
              <a:rPr lang="tr-TR" smtClean="0"/>
              <a:t>‹#›</a:t>
            </a:fld>
            <a:endParaRPr lang="tr-T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F864B-2699-492C-A8D3-3D7914E8B3B5}" type="datetimeFigureOut">
              <a:rPr lang="tr-TR" smtClean="0"/>
              <a:t>29.11.2018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34ABC-9583-41D5-BEA9-B150C7C3419D}" type="slidenum">
              <a:rPr lang="tr-TR" smtClean="0"/>
              <a:t>‹#›</a:t>
            </a:fld>
            <a:endParaRPr lang="tr-T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B334ABC-9583-41D5-BEA9-B150C7C3419D}" type="slidenum">
              <a:rPr lang="tr-TR" smtClean="0"/>
              <a:t>32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198A437-47F3-4213-A476-0C110386584E}" type="datetime2">
              <a:rPr lang="tr-TR" smtClean="0"/>
              <a:t>29 Kasım 2018 Perşembe</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E49764B-BC1D-472C-BE9A-69A3EF84479F}" type="datetime2">
              <a:rPr lang="tr-TR" smtClean="0"/>
              <a:t>29 Kasım 2018 Perşembe</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1AE570A-865C-4172-A8E0-6B78961B3DC3}" type="datetime2">
              <a:rPr lang="tr-TR" smtClean="0"/>
              <a:t>29 Kasım 2018 Perşembe</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24309A0-4F19-4D03-9DA5-550920D8897A}" type="datetime2">
              <a:rPr lang="tr-TR" smtClean="0"/>
              <a:t>29 Kasım 2018 Perşembe</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4A0FBAE-F0E1-4B0F-95AF-64F0879BFAB0}" type="datetime2">
              <a:rPr lang="tr-TR" smtClean="0"/>
              <a:t>29 Kasım 2018 Perşembe</a:t>
            </a:fld>
            <a:endParaRPr lang="tr-TR"/>
          </a:p>
        </p:txBody>
      </p:sp>
      <p:sp>
        <p:nvSpPr>
          <p:cNvPr id="5" name="4 Altbilgi Yer Tutucusu"/>
          <p:cNvSpPr>
            <a:spLocks noGrp="1"/>
          </p:cNvSpPr>
          <p:nvPr>
            <p:ph type="ftr" sz="quarter" idx="11"/>
          </p:nvPr>
        </p:nvSpPr>
        <p:spPr/>
        <p:txBody>
          <a:bodyPr/>
          <a:lstStyle/>
          <a:p>
            <a:r>
              <a:rPr lang="tr-TR" smtClean="0"/>
              <a:t>Arş. Gör. Burak BİLGE</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392B4B3-D724-4D50-A1A2-E62BEAD21820}" type="datetime2">
              <a:rPr lang="tr-TR" smtClean="0"/>
              <a:t>29 Kasım 2018 Perşembe</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962C014-2EC3-496E-9596-7A48A3175AD9}" type="datetime2">
              <a:rPr lang="tr-TR" smtClean="0"/>
              <a:t>29 Kasım 2018 Perşembe</a:t>
            </a:fld>
            <a:endParaRPr lang="tr-TR"/>
          </a:p>
        </p:txBody>
      </p:sp>
      <p:sp>
        <p:nvSpPr>
          <p:cNvPr id="8" name="7 Altbilgi Yer Tutucusu"/>
          <p:cNvSpPr>
            <a:spLocks noGrp="1"/>
          </p:cNvSpPr>
          <p:nvPr>
            <p:ph type="ftr" sz="quarter" idx="11"/>
          </p:nvPr>
        </p:nvSpPr>
        <p:spPr/>
        <p:txBody>
          <a:bodyPr/>
          <a:lstStyle/>
          <a:p>
            <a:r>
              <a:rPr lang="tr-TR" smtClean="0"/>
              <a:t>Arş. Gör. Burak BİLGE</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F37FD95-23AF-440C-9DEF-C20DBFE770CB}" type="datetime2">
              <a:rPr lang="tr-TR" smtClean="0"/>
              <a:t>29 Kasım 2018 Perşembe</a:t>
            </a:fld>
            <a:endParaRPr lang="tr-T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517AC0A-E582-480F-8630-1602CB99807C}" type="datetime2">
              <a:rPr lang="tr-TR" smtClean="0"/>
              <a:t>29 Kasım 2018 Perşembe</a:t>
            </a:fld>
            <a:endParaRPr lang="tr-TR"/>
          </a:p>
        </p:txBody>
      </p:sp>
      <p:sp>
        <p:nvSpPr>
          <p:cNvPr id="3" name="2 Altbilgi Yer Tutucusu"/>
          <p:cNvSpPr>
            <a:spLocks noGrp="1"/>
          </p:cNvSpPr>
          <p:nvPr>
            <p:ph type="ftr" sz="quarter" idx="11"/>
          </p:nvPr>
        </p:nvSpPr>
        <p:spPr/>
        <p:txBody>
          <a:bodyPr/>
          <a:lstStyle/>
          <a:p>
            <a:r>
              <a:rPr lang="tr-TR" smtClean="0"/>
              <a:t>Arş. Gör. Burak BİLGE</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E35E4B7-29DE-4CF2-AB50-B44CC7DDBB82}" type="datetime2">
              <a:rPr lang="tr-TR" smtClean="0"/>
              <a:t>29 Kasım 2018 Perşembe</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BFE6944-8548-4415-9D75-5FFEE6F1E531}" type="datetime2">
              <a:rPr lang="tr-TR" smtClean="0"/>
              <a:t>29 Kasım 2018 Perşembe</a:t>
            </a:fld>
            <a:endParaRPr lang="tr-TR"/>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ADD1A-60E3-4BEA-A6EE-C47D583933FC}" type="datetime2">
              <a:rPr lang="tr-TR" smtClean="0"/>
              <a:t>29 Kasım 2018 Perşembe</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Arş. Gör. Burak BİLGE</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solidFill>
            <a:srgbClr val="FFFF00"/>
          </a:solidFill>
        </p:spPr>
        <p:txBody>
          <a:bodyPr>
            <a:normAutofit/>
          </a:bodyPr>
          <a:lstStyle/>
          <a:p>
            <a:r>
              <a:rPr lang="tr-TR" sz="6000" b="1" dirty="0" smtClean="0">
                <a:effectLst>
                  <a:outerShdw blurRad="38100" dist="38100" dir="2700000" algn="tl">
                    <a:srgbClr val="000000">
                      <a:alpha val="43137"/>
                    </a:srgbClr>
                  </a:outerShdw>
                </a:effectLst>
              </a:rPr>
              <a:t>HUKUKA AYKIRILIK</a:t>
            </a:r>
            <a:endParaRPr lang="tr-TR" sz="6000"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a:solidFill>
            <a:schemeClr val="accent1"/>
          </a:solidFill>
        </p:spPr>
        <p:txBody>
          <a:bodyPr>
            <a:normAutofit/>
          </a:bodyPr>
          <a:lstStyle/>
          <a:p>
            <a:pPr algn="r"/>
            <a:r>
              <a:rPr lang="tr-TR" sz="2800" dirty="0" smtClean="0">
                <a:solidFill>
                  <a:srgbClr val="FFFF00"/>
                </a:solidFill>
                <a:latin typeface="Bahnschrift Light" pitchFamily="34" charset="0"/>
              </a:rPr>
              <a:t>Arş. Gör. Burak BİLGE</a:t>
            </a:r>
            <a:endParaRPr lang="tr-TR" sz="2800" dirty="0">
              <a:solidFill>
                <a:srgbClr val="FFFF00"/>
              </a:solidFill>
              <a:latin typeface="Bahnschrift Light" pitchFamily="34" charset="0"/>
            </a:endParaRP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buFont typeface="Wingdings" pitchFamily="2" charset="2"/>
              <a:buChar char="Ø"/>
            </a:pPr>
            <a:r>
              <a:rPr lang="tr-TR" dirty="0" smtClean="0"/>
              <a:t>Bu suç tiplerinde hukuka aykırılık unsuruna şu lafızlarla işaret edildiği görülmektedir:</a:t>
            </a:r>
          </a:p>
          <a:p>
            <a:pPr>
              <a:buFont typeface="Wingdings" pitchFamily="2" charset="2"/>
              <a:buChar char="q"/>
            </a:pPr>
            <a:r>
              <a:rPr lang="tr-TR" dirty="0" smtClean="0"/>
              <a:t>“hukuka aykırı olarak” (TCK m. 91/2;109/1;120 gibi)</a:t>
            </a:r>
          </a:p>
          <a:p>
            <a:pPr>
              <a:buFont typeface="Wingdings" pitchFamily="2" charset="2"/>
              <a:buChar char="q"/>
            </a:pPr>
            <a:r>
              <a:rPr lang="tr-TR" dirty="0" smtClean="0"/>
              <a:t>“hukuka aykırı yolla” (91/5)</a:t>
            </a:r>
          </a:p>
          <a:p>
            <a:pPr>
              <a:buFont typeface="Wingdings" pitchFamily="2" charset="2"/>
              <a:buChar char="q"/>
            </a:pPr>
            <a:r>
              <a:rPr lang="tr-TR" dirty="0" smtClean="0"/>
              <a:t>“hukuka aykırı bir davranışla” (m. 112;113 gibi)</a:t>
            </a:r>
          </a:p>
          <a:p>
            <a:pPr>
              <a:buFont typeface="Wingdings" pitchFamily="2" charset="2"/>
              <a:buChar char="q"/>
            </a:pPr>
            <a:r>
              <a:rPr lang="tr-TR" dirty="0" smtClean="0"/>
              <a:t>“haklı bir neden olmaksızın”</a:t>
            </a:r>
          </a:p>
          <a:p>
            <a:pPr>
              <a:buFont typeface="Wingdings" pitchFamily="2" charset="2"/>
              <a:buChar char="q"/>
            </a:pPr>
            <a:r>
              <a:rPr lang="tr-TR" dirty="0" smtClean="0"/>
              <a:t>“Haksız” gibi ifadelerle belirtilmiş olabilir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buFont typeface="Wingdings" pitchFamily="2" charset="2"/>
              <a:buChar char="Ø"/>
            </a:pPr>
            <a:r>
              <a:rPr lang="tr-TR" dirty="0" smtClean="0"/>
              <a:t>Suç tipinde bu ifadelere yer verilmişse hukuka aykırılığın “suç tipine ait bir unsur” özelliği kazandığı </a:t>
            </a:r>
            <a:r>
              <a:rPr lang="tr-TR" i="1" dirty="0" smtClean="0"/>
              <a:t>çoğunlukla </a:t>
            </a:r>
            <a:r>
              <a:rPr lang="tr-TR" dirty="0" smtClean="0"/>
              <a:t>kabul edilir. Yani buna göre failin işlediği fiilin hukuka aykırı olduğu bilinciyle hareket etmesi gerekir. Yani “doğrudan kastla” hareket etmesi gerekir.</a:t>
            </a:r>
          </a:p>
          <a:p>
            <a:pPr algn="just">
              <a:buNone/>
            </a:pPr>
            <a:endParaRPr lang="tr-TR" dirty="0" smtClean="0"/>
          </a:p>
          <a:p>
            <a:pPr>
              <a:buFont typeface="Wingdings" pitchFamily="2" charset="2"/>
              <a:buChar char="Ø"/>
            </a:pPr>
            <a:r>
              <a:rPr lang="tr-TR" dirty="0" smtClean="0"/>
              <a:t> Burada kanun koyucu kastın hukuka aykırılığı kapsayıp kapsamadığını özellikle araştırmalıdır.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Doktrinde KOCA/</a:t>
            </a:r>
            <a:r>
              <a:rPr lang="tr-TR" dirty="0" err="1" smtClean="0"/>
              <a:t>ÜZÜLMEZ’e</a:t>
            </a:r>
            <a:r>
              <a:rPr lang="tr-TR" dirty="0" smtClean="0"/>
              <a:t> göre, suçun kanuni tarifinde bu tür ifadelerin geçtiği hallerde bir ayrım yapılmalıdır. Hukuka aykırılık;</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graphicFrame>
        <p:nvGraphicFramePr>
          <p:cNvPr id="4" name="3 Diyagram"/>
          <p:cNvGraphicFramePr/>
          <p:nvPr/>
        </p:nvGraphicFramePr>
        <p:xfrm>
          <a:off x="323528" y="2132856"/>
          <a:ext cx="828092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rgbClr r="0" g="0" b="0"/>
          </a:lnRef>
          <a:fillRef idx="1002">
            <a:schemeClr val="lt2"/>
          </a:fillRef>
          <a:effectRef idx="0">
            <a:scrgbClr r="0" g="0" b="0"/>
          </a:effectRef>
          <a:fontRef idx="major"/>
        </p:style>
        <p:txBody>
          <a:bodyPr>
            <a:normAutofit fontScale="90000"/>
          </a:bodyPr>
          <a:lstStyle/>
          <a:p>
            <a:r>
              <a:rPr lang="tr-TR" dirty="0" smtClean="0"/>
              <a:t>HUKUKA UYGUNLUK NEDENLERİNİN SUBJEKTİF UNSURU</a:t>
            </a:r>
            <a:endParaRPr lang="tr-TR" dirty="0"/>
          </a:p>
        </p:txBody>
      </p:sp>
      <p:sp>
        <p:nvSpPr>
          <p:cNvPr id="3" name="2 İçerik Yer Tutucusu"/>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Font typeface="Wingdings" pitchFamily="2" charset="2"/>
              <a:buChar char="Ø"/>
            </a:pPr>
            <a:r>
              <a:rPr lang="tr-TR" dirty="0" smtClean="0"/>
              <a:t>Bu konu, failin HUN’DEN faydalanabilmesi için bu sebebin varlığı bilinciyle hareket etmesinin gerekip gerekmeyeceği ile alakalıdır.</a:t>
            </a:r>
          </a:p>
          <a:p>
            <a:pPr>
              <a:buNone/>
            </a:pPr>
            <a:endParaRPr lang="tr-TR" dirty="0" smtClean="0"/>
          </a:p>
          <a:p>
            <a:pPr>
              <a:buFont typeface="Wingdings" pitchFamily="2" charset="2"/>
              <a:buChar char="Ø"/>
            </a:pPr>
            <a:r>
              <a:rPr lang="tr-TR" dirty="0" smtClean="0"/>
              <a:t>Bu mesele klasik ceza hukuku sistemine taraftar olanlar ve modern ceza hukuku sistemini benimseyenler açısından farklı değerlendirilmektedir.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88913"/>
          <a:ext cx="8229600" cy="593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Kanaatimiz; biz de azınlıkta kalan modern ceza hukuku anlayışını (Hukuka uygunluğun subjektif teorisi) benimsiyoruz. Çünkü, bize göre de kast ve taksir haksızlığın unsurlarıdır ve hukuka aykırılığın belirlenmesinde de subjektif unsurların göz önünde bulundurulması gerekir.</a:t>
            </a:r>
          </a:p>
          <a:p>
            <a:pPr algn="just"/>
            <a:r>
              <a:rPr lang="tr-TR" b="1" dirty="0" smtClean="0"/>
              <a:t>Sonuç olarak</a:t>
            </a:r>
            <a:r>
              <a:rPr lang="tr-TR" dirty="0" smtClean="0"/>
              <a:t>; </a:t>
            </a:r>
            <a:r>
              <a:rPr lang="tr-TR" dirty="0" err="1" smtClean="0"/>
              <a:t>HUN’nin</a:t>
            </a:r>
            <a:r>
              <a:rPr lang="tr-TR" dirty="0" smtClean="0"/>
              <a:t> neticenin ifade ettiği haksızlığa göre değil, fiilin haksızlık muhtevasına göre belirlenmesi gerekir.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Bunun neticesinde objektif </a:t>
            </a:r>
            <a:r>
              <a:rPr lang="tr-TR" dirty="0" err="1" smtClean="0"/>
              <a:t>olaak</a:t>
            </a:r>
            <a:r>
              <a:rPr lang="tr-TR" dirty="0" smtClean="0"/>
              <a:t> mevcut olan HUN, sadece neticenin ifade ettiği haksızlığı ortadan kaldırır. Ancak hareketin ifade ettiği haksızlık varlığını devam ettirir.  Bu nedenle kişinin suça teşebbüsten cezalandırılması gerekir (!)</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HUKUKA UYGUNLUK NEDENLERİNİN ORTAK ÖZELLİKLERİ</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2 İçerik Yer Tutucusu"/>
          <p:cNvSpPr>
            <a:spLocks noGrp="1"/>
          </p:cNvSpPr>
          <p:nvPr>
            <p:ph idx="1"/>
          </p:nvPr>
        </p:nvSpPr>
        <p:spPr/>
        <p:txBody>
          <a:bodyPr/>
          <a:lstStyle/>
          <a:p>
            <a:pPr marL="514350" indent="-514350" algn="just">
              <a:buFont typeface="+mj-lt"/>
              <a:buAutoNum type="arabicParenR"/>
            </a:pPr>
            <a:r>
              <a:rPr lang="tr-TR" dirty="0" err="1" smtClean="0"/>
              <a:t>HUN’nin</a:t>
            </a:r>
            <a:r>
              <a:rPr lang="tr-TR" dirty="0" smtClean="0"/>
              <a:t> varlığı halinde fiil kanuni tarife uygundur fakat hukuka aykırı değildir. Fiil hukuka aykırı olmadığı için de ortada bir haksızlık yoktur. (Dikkat kusurluluktan farklı)</a:t>
            </a:r>
          </a:p>
          <a:p>
            <a:pPr marL="514350" indent="-514350" algn="just">
              <a:buFont typeface="+mj-lt"/>
              <a:buAutoNum type="arabicParenR"/>
            </a:pPr>
            <a:r>
              <a:rPr lang="tr-TR" dirty="0" smtClean="0"/>
              <a:t>Hukuka aykırılık ve uygunluk değerlendirilmesi fiil esas alınarak ve </a:t>
            </a:r>
            <a:r>
              <a:rPr lang="tr-TR" dirty="0" err="1" smtClean="0"/>
              <a:t>ex</a:t>
            </a:r>
            <a:r>
              <a:rPr lang="tr-TR" dirty="0" smtClean="0"/>
              <a:t> post değil </a:t>
            </a:r>
            <a:r>
              <a:rPr lang="tr-TR" dirty="0" err="1" smtClean="0"/>
              <a:t>ex</a:t>
            </a:r>
            <a:r>
              <a:rPr lang="tr-TR" dirty="0" smtClean="0"/>
              <a:t> </a:t>
            </a:r>
            <a:r>
              <a:rPr lang="tr-TR" dirty="0" err="1" smtClean="0"/>
              <a:t>ante</a:t>
            </a:r>
            <a:r>
              <a:rPr lang="tr-TR" dirty="0" smtClean="0"/>
              <a:t> yapılır. TCK’nın suç teorisi de bunu benimser.(TCK m. 30)</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marL="514350" indent="-514350">
              <a:buFont typeface="+mj-lt"/>
              <a:buAutoNum type="arabicPeriod" startAt="3"/>
            </a:pPr>
            <a:r>
              <a:rPr lang="tr-TR" dirty="0" smtClean="0"/>
              <a:t>Hukuka uygun bir fiilin muhatabı, bu fiile karşı </a:t>
            </a:r>
            <a:r>
              <a:rPr lang="tr-TR" dirty="0" err="1" smtClean="0"/>
              <a:t>HUN’den</a:t>
            </a:r>
            <a:r>
              <a:rPr lang="tr-TR" dirty="0" smtClean="0"/>
              <a:t> yararlanamaz.</a:t>
            </a:r>
          </a:p>
          <a:p>
            <a:pPr marL="514350" indent="-514350" algn="just">
              <a:buFont typeface="+mj-lt"/>
              <a:buAutoNum type="arabicPeriod" startAt="3"/>
            </a:pPr>
            <a:r>
              <a:rPr lang="tr-TR" dirty="0" smtClean="0"/>
              <a:t>Bütün HUN’NİN önceden tespiti mümkün değildir. Yani </a:t>
            </a:r>
            <a:r>
              <a:rPr lang="tr-TR" dirty="0" err="1" smtClean="0"/>
              <a:t>HUN’leri</a:t>
            </a:r>
            <a:r>
              <a:rPr lang="tr-TR" dirty="0" smtClean="0"/>
              <a:t> sınırlı sayıda (</a:t>
            </a:r>
            <a:r>
              <a:rPr lang="tr-TR" dirty="0" err="1" smtClean="0"/>
              <a:t>numerus</a:t>
            </a:r>
            <a:r>
              <a:rPr lang="tr-TR" dirty="0" smtClean="0"/>
              <a:t> </a:t>
            </a:r>
            <a:r>
              <a:rPr lang="tr-TR" dirty="0" err="1" smtClean="0"/>
              <a:t>clausus</a:t>
            </a:r>
            <a:r>
              <a:rPr lang="tr-TR" dirty="0" smtClean="0"/>
              <a:t>) olamaz. Hiçbir kanunda yer almamakla birlikte örf adet hukukundan kaynaklanabilirler. Bu durum “kanunsuz suç olmaz” ilkesine aykırılık teşkil etmez. Yine kanun koyucu “belirlilik ilkesi” gereği olabildiğince </a:t>
            </a:r>
            <a:r>
              <a:rPr lang="tr-TR" dirty="0" err="1" smtClean="0"/>
              <a:t>HUN’ni</a:t>
            </a:r>
            <a:r>
              <a:rPr lang="tr-TR" dirty="0" smtClean="0"/>
              <a:t> somutlaştırmalıdır.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lstStyle/>
          <a:p>
            <a:pPr marL="514350" indent="-514350" algn="just">
              <a:buFont typeface="+mj-lt"/>
              <a:buAutoNum type="arabicParenR" startAt="5"/>
            </a:pPr>
            <a:r>
              <a:rPr lang="tr-TR" dirty="0" smtClean="0"/>
              <a:t>Bir olayda HUN varsa fiil baştan itibaren hukuka uygun hale gelir ve suç teşkil etmez. Dolayısıyla bu durumda kamu davası açılmamalıdır (CMK m. 172). Açılmış kovuşturma aşamasında </a:t>
            </a:r>
            <a:r>
              <a:rPr lang="tr-TR" dirty="0" err="1" smtClean="0"/>
              <a:t>HUN’nin</a:t>
            </a:r>
            <a:r>
              <a:rPr lang="tr-TR" dirty="0" smtClean="0"/>
              <a:t> olduğu tespit edilmişse “beraat” kararı verilmelidir (CMK m. 223/2)</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GENEL BİLGİLER</a:t>
            </a:r>
            <a:endPar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2 İçerik Yer Tutucusu"/>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algn="just">
              <a:buFont typeface="Wingdings" pitchFamily="2" charset="2"/>
              <a:buChar char="Ø"/>
            </a:pPr>
            <a:r>
              <a:rPr lang="tr-TR" dirty="0" smtClean="0"/>
              <a:t>Hukuka aykırılık suçun unsurlarından biridir. Bu anlamda fiilin tüm hukuk düzeni ile çatışma halinde bulunmasıdır.</a:t>
            </a:r>
          </a:p>
          <a:p>
            <a:pPr algn="just">
              <a:buFont typeface="Wingdings" pitchFamily="2" charset="2"/>
              <a:buChar char="Ø"/>
            </a:pPr>
            <a:r>
              <a:rPr lang="tr-TR" dirty="0" smtClean="0"/>
              <a:t>Tipe uygunluk, fiilin hukuka aykırı olduğu hususunda karine teşkil eder.</a:t>
            </a:r>
          </a:p>
          <a:p>
            <a:pPr algn="just">
              <a:buFont typeface="Wingdings" pitchFamily="2" charset="2"/>
              <a:buChar char="Ø"/>
            </a:pPr>
            <a:endParaRPr lang="tr-TR" dirty="0" smtClean="0"/>
          </a:p>
          <a:p>
            <a:pPr algn="just">
              <a:buNone/>
            </a:pP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graphicFrame>
        <p:nvGraphicFramePr>
          <p:cNvPr id="4" name="3 Diyagram"/>
          <p:cNvGraphicFramePr/>
          <p:nvPr/>
        </p:nvGraphicFramePr>
        <p:xfrm>
          <a:off x="1259632" y="279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tr-TR" dirty="0" smtClean="0"/>
              <a:t>KANUN HÜKMÜNÜ YERİNE GETİRME (GÖREVİN İFASI, TCK m. 24/1)</a:t>
            </a:r>
            <a:endParaRPr lang="tr-TR" dirty="0"/>
          </a:p>
        </p:txBody>
      </p:sp>
      <p:sp>
        <p:nvSpPr>
          <p:cNvPr id="3" name="2 İçerik Yer Tutucusu"/>
          <p:cNvSpPr>
            <a:spLocks noGrp="1"/>
          </p:cNvSpPr>
          <p:nvPr>
            <p:ph idx="1"/>
          </p:nvPr>
        </p:nvSpPr>
        <p:spPr/>
        <p:txBody>
          <a:bodyPr/>
          <a:lstStyle/>
          <a:p>
            <a:pPr algn="just">
              <a:buFont typeface="Wingdings" pitchFamily="2" charset="2"/>
              <a:buChar char="Ø"/>
            </a:pPr>
            <a:r>
              <a:rPr lang="tr-TR" dirty="0" smtClean="0"/>
              <a:t>Kanun hükmünü yerine getirene ceza verilmez. Zira kişi böyle bir davranışta bulunmak bakımından kanun tarafından yetkilendirilmiştir.</a:t>
            </a:r>
          </a:p>
          <a:p>
            <a:pPr algn="just">
              <a:buFont typeface="Wingdings" pitchFamily="2" charset="2"/>
              <a:buChar char="Ø"/>
            </a:pPr>
            <a:r>
              <a:rPr lang="tr-TR" dirty="0" smtClean="0"/>
              <a:t>Kanun hükmünün yerine getirilmesinde, belli konularda kişiye kanun tarafında verilen yetki, aynı zamanda o kişinin görevini oluşturmaktadır. (görevin ifası)</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algn="just">
              <a:buFont typeface="Wingdings" pitchFamily="2" charset="2"/>
              <a:buChar char="Ø"/>
            </a:pPr>
            <a:r>
              <a:rPr lang="tr-TR" dirty="0" smtClean="0"/>
              <a:t>Bu görev ise çoğunlukla kamu görevlilerine aittir. Ancak özel kişilerin de kanunen görevlendirildikleri haller olabilir. Mesela CMK m. 90/1 kapsamında 109)</a:t>
            </a:r>
          </a:p>
          <a:p>
            <a:pPr algn="just">
              <a:buFont typeface="Wingdings" pitchFamily="2" charset="2"/>
              <a:buChar char="Ø"/>
            </a:pPr>
            <a:r>
              <a:rPr lang="tr-TR" dirty="0" smtClean="0"/>
              <a:t>Bu </a:t>
            </a:r>
            <a:r>
              <a:rPr lang="tr-TR" dirty="0" err="1" smtClean="0"/>
              <a:t>HUN’nin</a:t>
            </a:r>
            <a:r>
              <a:rPr lang="tr-TR" dirty="0" smtClean="0"/>
              <a:t> kaynağı doğrudan kanunun kendisidir. Ancak buradaki kanun kelimesi “yazılı hukuk kuralı” olarak anlaşılmalıdır.</a:t>
            </a:r>
          </a:p>
          <a:p>
            <a:pPr algn="just">
              <a:buFont typeface="Wingdings" pitchFamily="2" charset="2"/>
              <a:buChar char="Ø"/>
            </a:pPr>
            <a:r>
              <a:rPr lang="tr-TR" dirty="0" smtClean="0"/>
              <a:t>Konuyla ilgili diğer örnekler; İcra-iflas Kanunu’na göre, icra iflas memurunun haciz işlemleri için başkasının konutuna girmesi 116 kapsamında ihlal sayılmaz. (bu yetki sadece icra memuruna aittir), yine zor ve silah kullanma yetkilerinin icrası</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buFont typeface="Wingdings" pitchFamily="2" charset="2"/>
              <a:buChar char="q"/>
            </a:pPr>
            <a:r>
              <a:rPr lang="tr-TR" dirty="0" smtClean="0"/>
              <a:t>Görevin yerine getirilmesinde sınırın aşılması halinde TCK m. 27, hata hallerinde ise TCK m. 30 uygulanmalıdır.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MEŞRU MÜDAFA (TCK m.25)</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lstStyle/>
          <a:p>
            <a:pPr>
              <a:buFont typeface="Wingdings" pitchFamily="2" charset="2"/>
              <a:buChar char="q"/>
            </a:pPr>
            <a:r>
              <a:rPr lang="tr-TR" dirty="0" smtClean="0"/>
              <a:t>SALDIRIYA İLİŞKİN ŞARTLAR</a:t>
            </a:r>
          </a:p>
          <a:p>
            <a:pPr algn="just">
              <a:buFont typeface="Wingdings" pitchFamily="2" charset="2"/>
              <a:buChar char="Ø"/>
            </a:pPr>
            <a:r>
              <a:rPr lang="tr-TR" dirty="0" smtClean="0"/>
              <a:t>Saldırı nedir? Kişinin hukuken korunan değerlerine zarar verme tehlikesi taşıyan veya zarar veren iradi insan davranışlarıdır. Saldırı maddi bir nitelik taşımalıdır. Bu anlamda maddi nitelik taşımayan örneğin hakaret ve sövme gibi sözlü saldırılara karşı meşru müdafaa olmaz.</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lnSpcReduction="20000"/>
          </a:bodyPr>
          <a:lstStyle/>
          <a:p>
            <a:pPr marL="514350" indent="-514350">
              <a:buFont typeface="+mj-lt"/>
              <a:buAutoNum type="arabicPeriod"/>
            </a:pPr>
            <a:r>
              <a:rPr lang="tr-TR" dirty="0" smtClean="0"/>
              <a:t>SALDIRI HAKSIZ OLMALIDIR: saldırının hukuka aykırı olması yeterlidir suç teşkil etmesi gerekmez.</a:t>
            </a:r>
          </a:p>
          <a:p>
            <a:pPr marL="514350" indent="-514350" algn="just">
              <a:buFont typeface="+mj-lt"/>
              <a:buAutoNum type="arabicPeriod"/>
            </a:pPr>
            <a:r>
              <a:rPr lang="tr-TR" dirty="0" smtClean="0"/>
              <a:t>SALDIRI MEVCUT OLMALI veya GERÇEKLEŞMESİ ya da TEKRARI KESİN OLMALIDIR: Saldırı başlamadan veya bittikten sonra meşru müdafaa olmaz. Saldırıya son verip kaçan bir kimsenin ardından giderek ateş etmek meşru müdafaa değildir(saldırı bittikten sonra şartları varsa haksız tahrik) (Muhtemel bir saldırıysa olmaz)</a:t>
            </a:r>
          </a:p>
          <a:p>
            <a:pPr marL="514350" indent="-514350" algn="just">
              <a:buFont typeface="+mj-lt"/>
              <a:buAutoNum type="arabicPeriod"/>
            </a:pPr>
            <a:r>
              <a:rPr lang="tr-TR" dirty="0" smtClean="0"/>
              <a:t>SALDIRI İNSANDAN KAYNAKLANMALIDIR: kusur yeteneğine sahip olması önemli değildir. (Hayvandan kaynaklanıyorsa şartları varsa zaruret hali)</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435280" cy="6408712"/>
          </a:xfrm>
        </p:spPr>
        <p:txBody>
          <a:bodyPr/>
          <a:lstStyle/>
          <a:p>
            <a:pPr marL="514350" indent="-514350" algn="just">
              <a:buFont typeface="Wingdings" pitchFamily="2" charset="2"/>
              <a:buChar char="q"/>
            </a:pPr>
            <a:r>
              <a:rPr lang="tr-TR" dirty="0" smtClean="0"/>
              <a:t>Kavga sırasında ilk haksız saldırıya uğrayan kişi meşru müdafaadan faydalanır. Saldırıyı kimin başlattığı tespit edilemiyorsa?</a:t>
            </a:r>
            <a:endParaRPr lang="tr-TR" dirty="0"/>
          </a:p>
        </p:txBody>
      </p:sp>
      <p:sp>
        <p:nvSpPr>
          <p:cNvPr id="5" name="4 Altbilgi Yer Tutucusu"/>
          <p:cNvSpPr>
            <a:spLocks noGrp="1"/>
          </p:cNvSpPr>
          <p:nvPr>
            <p:ph type="ftr" sz="quarter" idx="11"/>
          </p:nvPr>
        </p:nvSpPr>
        <p:spPr/>
        <p:txBody>
          <a:bodyPr/>
          <a:lstStyle/>
          <a:p>
            <a:r>
              <a:rPr lang="tr-TR" smtClean="0"/>
              <a:t>Arş. Gör. Burak BİLGE</a:t>
            </a:r>
            <a:endParaRPr lang="tr-TR"/>
          </a:p>
        </p:txBody>
      </p:sp>
      <p:graphicFrame>
        <p:nvGraphicFramePr>
          <p:cNvPr id="4" name="3 Diyagram"/>
          <p:cNvGraphicFramePr/>
          <p:nvPr/>
        </p:nvGraphicFramePr>
        <p:xfrm>
          <a:off x="1403648" y="2132856"/>
          <a:ext cx="6552728"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lnSpcReduction="10000"/>
          </a:bodyPr>
          <a:lstStyle/>
          <a:p>
            <a:pPr>
              <a:buFont typeface="Wingdings" pitchFamily="2" charset="2"/>
              <a:buChar char="q"/>
            </a:pPr>
            <a:r>
              <a:rPr lang="tr-TR" dirty="0" smtClean="0"/>
              <a:t>Saldırıya uğrayan kişi kendi haksız hareketiyle saldırıyı tahrik  etmiş ise ne yapılmalıdır?</a:t>
            </a:r>
          </a:p>
          <a:p>
            <a:pPr algn="just">
              <a:buNone/>
            </a:pPr>
            <a:r>
              <a:rPr lang="tr-TR" dirty="0" smtClean="0"/>
              <a:t>     	  Haksız tahrik olarak nitelendirilen bir hareketi yapmak kişinin savunma hakkını ortadan kaldırmaz. Çünkü haksız tahrik altında kalan kişinin işlediği fiil hukuka aykırı olma vasfını korur. (Zina halinde yakaladığı eşini öldürmek için harekete geçene karşı, zina yapan eş kendini savunabilir)</a:t>
            </a:r>
          </a:p>
          <a:p>
            <a:pPr algn="just">
              <a:buNone/>
            </a:pPr>
            <a:r>
              <a:rPr lang="tr-TR" dirty="0" smtClean="0"/>
              <a:t>	</a:t>
            </a:r>
            <a:r>
              <a:rPr lang="tr-TR" dirty="0" smtClean="0"/>
              <a:t>	    Meşru müdafaaya karşı meşru müdafaa olmaz. (Kişinin kendisine saldırmaya kışkırtmasına karşı meşru müdafaası olmaz)</a:t>
            </a:r>
          </a:p>
          <a:p>
            <a:pPr>
              <a:buNone/>
            </a:pPr>
            <a:endParaRPr lang="tr-TR" dirty="0" smtClean="0"/>
          </a:p>
          <a:p>
            <a:pPr>
              <a:buNone/>
            </a:pPr>
            <a:endParaRPr lang="tr-TR" dirty="0"/>
          </a:p>
        </p:txBody>
      </p:sp>
      <p:sp>
        <p:nvSpPr>
          <p:cNvPr id="6" name="5 Altbilgi Yer Tutucusu"/>
          <p:cNvSpPr>
            <a:spLocks noGrp="1"/>
          </p:cNvSpPr>
          <p:nvPr>
            <p:ph type="ftr" sz="quarter" idx="11"/>
          </p:nvPr>
        </p:nvSpPr>
        <p:spPr/>
        <p:txBody>
          <a:bodyPr/>
          <a:lstStyle/>
          <a:p>
            <a:r>
              <a:rPr lang="tr-TR" smtClean="0"/>
              <a:t>Arş. Gör. Burak BİLGE</a:t>
            </a:r>
            <a:endParaRPr lang="tr-TR"/>
          </a:p>
        </p:txBody>
      </p:sp>
      <p:sp>
        <p:nvSpPr>
          <p:cNvPr id="4" name="3 Şeritli Sağ Ok"/>
          <p:cNvSpPr/>
          <p:nvPr/>
        </p:nvSpPr>
        <p:spPr>
          <a:xfrm>
            <a:off x="755576" y="1340768"/>
            <a:ext cx="936104" cy="57606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Şeritli Sağ Ok"/>
          <p:cNvSpPr/>
          <p:nvPr/>
        </p:nvSpPr>
        <p:spPr>
          <a:xfrm>
            <a:off x="827584" y="4437112"/>
            <a:ext cx="936104" cy="57606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pPr marL="514350" indent="-514350" algn="just">
              <a:buFont typeface="+mj-lt"/>
              <a:buAutoNum type="arabicParenR" startAt="4"/>
            </a:pPr>
            <a:r>
              <a:rPr lang="tr-TR" dirty="0" smtClean="0"/>
              <a:t>SALDIRI KİŞİLERE AİT HERHANGİ BİR HAKKA YÖNELİK OLMALIDIR: Gerek kendisine gerekse başkasına yönelik herhangi bir hakka saldırı bu kapsamdadır. (765 s. </a:t>
            </a:r>
            <a:r>
              <a:rPr lang="tr-TR" dirty="0" err="1" smtClean="0"/>
              <a:t>TCK’da</a:t>
            </a:r>
            <a:r>
              <a:rPr lang="tr-TR" dirty="0" smtClean="0"/>
              <a:t> nefse ve ırza yönelik olması gerekliydi)</a:t>
            </a:r>
            <a:endParaRPr lang="tr-TR" dirty="0" smtClean="0"/>
          </a:p>
          <a:p>
            <a:pPr marL="514350" indent="-514350">
              <a:buFont typeface="+mj-lt"/>
              <a:buAutoNum type="arabicParenR" startAt="4"/>
            </a:pPr>
            <a:endParaRPr lang="tr-TR" dirty="0" smtClean="0"/>
          </a:p>
          <a:p>
            <a:pPr marL="514350" indent="-514350" algn="just">
              <a:buFont typeface="Wingdings" pitchFamily="2" charset="2"/>
              <a:buChar char="q"/>
            </a:pPr>
            <a:r>
              <a:rPr lang="tr-TR" dirty="0" smtClean="0"/>
              <a:t>Saldırı kasten veya taksirle gerçekleşebilir. Örneğin bilgisiz ve düşüncesiz bir şekilde dolu ve şarjörü çekilmiş bir silahla oynayan </a:t>
            </a:r>
            <a:r>
              <a:rPr lang="tr-TR" dirty="0" err="1" smtClean="0"/>
              <a:t>A’nın</a:t>
            </a:r>
            <a:r>
              <a:rPr lang="tr-TR" dirty="0" smtClean="0"/>
              <a:t> kuvvet kullanılarak B tarafından engellenmesi. </a:t>
            </a:r>
          </a:p>
          <a:p>
            <a:pPr marL="514350" indent="-514350" algn="just">
              <a:buFont typeface="Wingdings" pitchFamily="2" charset="2"/>
              <a:buChar char="q"/>
            </a:pPr>
            <a:r>
              <a:rPr lang="tr-TR" dirty="0" smtClean="0"/>
              <a:t>Belirli bir yükümlülüğün ihlaline karşı da meşru müdafaa söz konusu olabilir. Örneğin gözaltı süresi dolmasına rağmen hukuka aykırı şekilde nezarette tutulan kişinin durumu</a:t>
            </a: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a:bodyPr>
          <a:lstStyle/>
          <a:p>
            <a:pPr marL="514350" indent="-514350" algn="just">
              <a:buNone/>
            </a:pPr>
            <a:r>
              <a:rPr lang="tr-TR" u="sng" dirty="0" smtClean="0"/>
              <a:t>Savunmaya ilişkin şartlar</a:t>
            </a:r>
          </a:p>
          <a:p>
            <a:pPr marL="514350" indent="-514350" algn="just">
              <a:buFont typeface="+mj-lt"/>
              <a:buAutoNum type="arabicPeriod"/>
            </a:pPr>
            <a:r>
              <a:rPr lang="tr-TR" dirty="0" smtClean="0"/>
              <a:t>SAVUNMADA ZORUNLULUK OLMALIDIR: Saldırının ve tehlikenin derhal ortadan kaldırılmasını gerektiren herhalde zorunluluk vardır. </a:t>
            </a:r>
          </a:p>
          <a:p>
            <a:pPr marL="514350" indent="-514350" algn="just">
              <a:buFont typeface="Wingdings" pitchFamily="2" charset="2"/>
              <a:buChar char="q"/>
            </a:pPr>
            <a:r>
              <a:rPr lang="tr-TR" dirty="0" smtClean="0"/>
              <a:t>“Yeterli savunma” imkanı nedir?</a:t>
            </a:r>
          </a:p>
          <a:p>
            <a:pPr marL="514350" indent="-514350" algn="just">
              <a:buNone/>
            </a:pPr>
            <a:r>
              <a:rPr lang="tr-TR" dirty="0" smtClean="0"/>
              <a:t>	Savunma yapılırken saldırıyı defedecek ölçüde ve şekilde en hafif vasıtanın kullanılmasıdır. Örneğin savunma için tehdit yeterli ise cebir kullanılmaz. Yine silah kullanılacaksa saldırgana saldırıyı önleyecek ama saldırgana en az zarar verecek ölçüde kullanılmalıdır.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buFont typeface="Wingdings" pitchFamily="2" charset="2"/>
              <a:buChar char="v"/>
            </a:pPr>
            <a:r>
              <a:rPr lang="tr-TR" dirty="0" smtClean="0"/>
              <a:t>Ancak kişiden yeterli olmayan savunma imkanlarını tercih etmesi ve hatta kaçması beklenemez. Zira kanun kimseyi kahramanlığa, kabadayılığa ya da alçak şekilde hareket etmeye zorlayamaz. </a:t>
            </a:r>
          </a:p>
          <a:p>
            <a:pPr algn="just">
              <a:buFont typeface="Wingdings" pitchFamily="2" charset="2"/>
              <a:buChar char="v"/>
            </a:pPr>
            <a:endParaRPr lang="tr-TR" dirty="0" smtClean="0"/>
          </a:p>
          <a:p>
            <a:pPr algn="just">
              <a:buFont typeface="Wingdings" pitchFamily="2" charset="2"/>
              <a:buChar char="v"/>
            </a:pPr>
            <a:r>
              <a:rPr lang="tr-TR" dirty="0" smtClean="0"/>
              <a:t>Yargıtay’a göre de; kaçma imkanı varken, kaçmayıp karşılık veren kimsenin meşru müdafaa halinde olduğu kabul edilmelidir.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08012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Tipiklik ve Hukuka Aykırılık Arasındaki İlişki</a:t>
            </a:r>
            <a:endPar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2 İçerik Yer Tutucusu"/>
          <p:cNvSpPr>
            <a:spLocks noGrp="1"/>
          </p:cNvSpPr>
          <p:nvPr>
            <p:ph idx="1"/>
          </p:nvPr>
        </p:nvSpPr>
        <p:spPr>
          <a:xfrm>
            <a:off x="457200" y="1268760"/>
            <a:ext cx="8229600" cy="4857403"/>
          </a:xfrm>
        </p:spPr>
        <p:style>
          <a:lnRef idx="2">
            <a:schemeClr val="accent5"/>
          </a:lnRef>
          <a:fillRef idx="1">
            <a:schemeClr val="lt1"/>
          </a:fillRef>
          <a:effectRef idx="0">
            <a:schemeClr val="accent5"/>
          </a:effectRef>
          <a:fontRef idx="minor">
            <a:schemeClr val="dk1"/>
          </a:fontRef>
        </p:style>
        <p:txBody>
          <a:bodyPr/>
          <a:lstStyle/>
          <a:p>
            <a:pPr algn="just">
              <a:buFont typeface="Wingdings" pitchFamily="2" charset="2"/>
              <a:buChar char="Ø"/>
            </a:pPr>
            <a:r>
              <a:rPr lang="tr-TR" dirty="0" smtClean="0"/>
              <a:t>Tipe uygunluk hukuka aykırılığın karinesi olarak görülmektedir. O halde bir davranış tipe uygunsa, suç teşkil eden haksızlık gerçekleşmiş olur. </a:t>
            </a:r>
          </a:p>
          <a:p>
            <a:pPr algn="just">
              <a:buFont typeface="Wingdings" pitchFamily="2" charset="2"/>
              <a:buChar char="Ø"/>
            </a:pPr>
            <a:r>
              <a:rPr lang="tr-TR" dirty="0" smtClean="0"/>
              <a:t>Somut bir vakıada Hukuka uygunluk nedenlerinin bulunması tipe uygun fiilin hukuka aykırılığını ortadan kaldırır. </a:t>
            </a:r>
          </a:p>
          <a:p>
            <a:pPr algn="just">
              <a:buNone/>
            </a:pP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lnSpcReduction="10000"/>
          </a:bodyPr>
          <a:lstStyle/>
          <a:p>
            <a:pPr marL="514350" indent="-514350" algn="just">
              <a:buFont typeface="+mj-lt"/>
              <a:buAutoNum type="arabicPeriod" startAt="2"/>
            </a:pPr>
            <a:r>
              <a:rPr lang="tr-TR" dirty="0" smtClean="0"/>
              <a:t>SAVUNMA SALDIRIYA VE SALDIRANA KARŞI YAPILMALIDIR: O halde saldırıyı kimin gerçekleştirdiğinin belli olması gerekir. Aksi halde TCK’nın hataya ilişkin hükümleri devreye girer (TCK m. 30)</a:t>
            </a:r>
          </a:p>
          <a:p>
            <a:pPr marL="514350" indent="-514350" algn="just">
              <a:buFont typeface="+mj-lt"/>
              <a:buAutoNum type="arabicPeriod" startAt="2"/>
            </a:pPr>
            <a:r>
              <a:rPr lang="tr-TR" dirty="0" smtClean="0"/>
              <a:t>SAVUNMANIN TECAVÜZ İLE ORANTILI OLMASI GEREKİR: Örneğin yumruğa karşı silah kullanmak olmaz. Ölçüsüzlük halinde  TCK m. 27 devreye girer. Saldırı ile savunma arasındaki oran hem araç hem de aracın kullanılması hem de konu bakımından mevcut olmalıdır.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Malvarlığı hakkına yönelik bir saldırı söz konusu ise bunun aynı zamanda bir kişinin hayatına yönelik bir tehlike taşımadığı sürece, saldırganın öldürülmesi meşru müdafaa olarak değerlendirilemez. KOCA/</a:t>
            </a:r>
            <a:r>
              <a:rPr lang="tr-TR" dirty="0" err="1" smtClean="0"/>
              <a:t>ÜZÜLMEZ’e</a:t>
            </a:r>
            <a:r>
              <a:rPr lang="tr-TR" dirty="0" smtClean="0"/>
              <a:t> göre, miktarı ve kıymeti ne olursa olsun malvarlığı değeri kişinin hayatı pahasına korunacak </a:t>
            </a:r>
            <a:r>
              <a:rPr lang="tr-TR" dirty="0" err="1" smtClean="0"/>
              <a:t>bi</a:t>
            </a:r>
            <a:r>
              <a:rPr lang="tr-TR" dirty="0" err="1" smtClean="0"/>
              <a:t>r</a:t>
            </a:r>
            <a:r>
              <a:rPr lang="tr-TR" dirty="0" err="1" smtClean="0"/>
              <a:t>değer</a:t>
            </a:r>
            <a:r>
              <a:rPr lang="tr-TR" dirty="0" smtClean="0"/>
              <a:t> olarak kabul edilmemelidir. (Yargıtay’ın ise aksi yönde kararları vardır)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r>
              <a:rPr lang="tr-TR" dirty="0" smtClean="0"/>
              <a:t>YARARLANILAN KAYNAKLAR</a:t>
            </a:r>
          </a:p>
          <a:p>
            <a:pPr>
              <a:buFont typeface="Wingdings" pitchFamily="2" charset="2"/>
              <a:buChar char="Ø"/>
            </a:pPr>
            <a:r>
              <a:rPr lang="tr-TR" dirty="0" smtClean="0"/>
              <a:t>KOCA/ÜZÜLMEZ:CEZA HUKUKU GENEL HÜKÜMLER</a:t>
            </a:r>
          </a:p>
          <a:p>
            <a:pPr>
              <a:buFont typeface="Wingdings" pitchFamily="2" charset="2"/>
              <a:buChar char="Ø"/>
            </a:pPr>
            <a:r>
              <a:rPr lang="tr-TR" dirty="0" smtClean="0"/>
              <a:t>ARTUK/GÖKCEN: CEZA HUKUKU GENEL HÜKÜMLER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4" y="332657"/>
          <a:ext cx="8424936"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Altbilgi Yer Tutucusu"/>
          <p:cNvSpPr>
            <a:spLocks noGrp="1"/>
          </p:cNvSpPr>
          <p:nvPr>
            <p:ph type="ftr" sz="quarter" idx="11"/>
          </p:nvPr>
        </p:nvSpPr>
        <p:spPr/>
        <p:txBody>
          <a:bodyPr/>
          <a:lstStyle/>
          <a:p>
            <a:r>
              <a:rPr lang="tr-TR" smtClean="0"/>
              <a:t>Arş. Gör. Burak BİLGE</a:t>
            </a:r>
            <a:endParaRPr lang="tr-TR"/>
          </a:p>
        </p:txBody>
      </p:sp>
      <p:graphicFrame>
        <p:nvGraphicFramePr>
          <p:cNvPr id="5" name="4 Diyagram"/>
          <p:cNvGraphicFramePr/>
          <p:nvPr/>
        </p:nvGraphicFramePr>
        <p:xfrm>
          <a:off x="1403648" y="2204864"/>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buFont typeface="Wingdings" pitchFamily="2" charset="2"/>
              <a:buChar char="Ø"/>
            </a:pPr>
            <a:r>
              <a:rPr lang="tr-TR" dirty="0" smtClean="0"/>
              <a:t>Tipe uygunluk belirlenirken fiil sadece ceza hukuku bakımından değil; tüm hukuk düzeni tarafından bir değerlendirmeye tabi tutulur.</a:t>
            </a:r>
          </a:p>
          <a:p>
            <a:pPr algn="just">
              <a:buFont typeface="Wingdings" pitchFamily="2" charset="2"/>
              <a:buChar char="Ø"/>
            </a:pPr>
            <a:r>
              <a:rPr lang="tr-TR" dirty="0" smtClean="0"/>
              <a:t>Hukuk düzeni bir bütündür. Bir hukuk dalında hukuka aykırı olan bir fiil, başka bir hukuk dalında hukuka uygun olarak nitelendirilemez.</a:t>
            </a:r>
          </a:p>
          <a:p>
            <a:pPr algn="just">
              <a:buFont typeface="Wingdings" pitchFamily="2" charset="2"/>
              <a:buChar char="Ø"/>
            </a:pPr>
            <a:r>
              <a:rPr lang="tr-TR" dirty="0" smtClean="0"/>
              <a:t>Suç teşkil eden fiiller nicelik itibariyle diğer haksızlıklardan farklıdır. Zira suç cezaya layık haksızlıktır. </a:t>
            </a:r>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Font typeface="Wingdings" pitchFamily="2" charset="2"/>
              <a:buChar char="Ø"/>
            </a:pPr>
            <a:r>
              <a:rPr lang="tr-TR" dirty="0" smtClean="0"/>
              <a:t>Haksızlık derecelendirilebilir. Lakin hukuka aykırılık derecelendirilmeye tabi tutulamaz. Haksızlığın derecelendirilebilmesi ise o haksızlığa hangi hukuk dalının uygulanacağının belirlenmesinde yapılabilir</a:t>
            </a:r>
            <a:r>
              <a:rPr lang="tr-TR" dirty="0" smtClean="0"/>
              <a:t>. (Mesele 144/1-b)</a:t>
            </a:r>
          </a:p>
          <a:p>
            <a:pPr algn="just">
              <a:buFont typeface="Wingdings" pitchFamily="2" charset="2"/>
              <a:buChar char="Ø"/>
            </a:pPr>
            <a:endParaRPr lang="tr-TR" dirty="0" smtClean="0"/>
          </a:p>
          <a:p>
            <a:pPr algn="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260350"/>
          <a:ext cx="8229600" cy="586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buFont typeface="Wingdings" pitchFamily="2" charset="2"/>
              <a:buChar char="Ø"/>
            </a:pPr>
            <a:r>
              <a:rPr lang="tr-TR" dirty="0" err="1" smtClean="0"/>
              <a:t>TCK’da</a:t>
            </a:r>
            <a:r>
              <a:rPr lang="tr-TR" dirty="0" smtClean="0"/>
              <a:t> “ceza sorumluluğunu kaldıran ve azaltan nedenler” başlıklı ikinci bölümünde “Hukuka uygunluk sebepleri” ve “Kusurluluğu ortadan kaldıran ve azaltan sebepler” bir arada düzenlenmiştir.</a:t>
            </a:r>
          </a:p>
          <a:p>
            <a:pPr algn="just">
              <a:buFont typeface="Wingdings" pitchFamily="2" charset="2"/>
              <a:buChar char="Ø"/>
            </a:pPr>
            <a:r>
              <a:rPr lang="tr-TR" dirty="0" smtClean="0"/>
              <a:t>Bu düzenleme eleştirilmelidir. Zira hukuka aykırılığı kaldıran haller, ceza sorumluluğunun kalkması değil, fiilin hukuka uygun olarak meydana gelmesi sonucunu doğurur. Bu anlamda kusurluluğu kaldıran hallerden ayrılmalıdır.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HUKUKA AYKIRILIĞA SUÇ TİPİNDE YER VERİLMİŞ OLMASI</a:t>
            </a:r>
            <a:endParaRPr lang="tr-T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2 İçerik Yer Tutucusu"/>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just">
              <a:buFont typeface="Wingdings" pitchFamily="2" charset="2"/>
              <a:buChar char="Ø"/>
            </a:pPr>
            <a:r>
              <a:rPr lang="tr-TR" dirty="0" smtClean="0"/>
              <a:t>Hukuka aykırılığın kanunda açıkça dile getirilmesine gerek yoktur. Zaten hukuka aykırılık fiilin hukuk düzeni ile çatışması demek olduğundan kendiliğinden vardır.</a:t>
            </a:r>
          </a:p>
          <a:p>
            <a:pPr algn="just">
              <a:buNone/>
            </a:pPr>
            <a:endParaRPr lang="tr-TR" dirty="0" smtClean="0"/>
          </a:p>
          <a:p>
            <a:pPr algn="just">
              <a:buFont typeface="Wingdings" pitchFamily="2" charset="2"/>
              <a:buChar char="Ø"/>
            </a:pPr>
            <a:r>
              <a:rPr lang="tr-TR" dirty="0" smtClean="0"/>
              <a:t>Bazı suçların kanuni tanımında ise hukuka aykırılık unsuruna açıkça yer verilmiştir.</a:t>
            </a:r>
            <a:endParaRPr lang="tr-TR" dirty="0"/>
          </a:p>
        </p:txBody>
      </p:sp>
      <p:sp>
        <p:nvSpPr>
          <p:cNvPr id="4" name="3 Altbilgi Yer Tutucusu"/>
          <p:cNvSpPr>
            <a:spLocks noGrp="1"/>
          </p:cNvSpPr>
          <p:nvPr>
            <p:ph type="ftr" sz="quarter" idx="11"/>
          </p:nvPr>
        </p:nvSpPr>
        <p:spPr/>
        <p:txBody>
          <a:bodyPr/>
          <a:lstStyle/>
          <a:p>
            <a:r>
              <a:rPr lang="tr-TR" smtClean="0"/>
              <a:t>Arş. Gör. Burak BİLGE</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1796</Words>
  <Application>Microsoft Office PowerPoint</Application>
  <PresentationFormat>Ekran Gösterisi (4:3)</PresentationFormat>
  <Paragraphs>136</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HUKUKA AYKIRILIK</vt:lpstr>
      <vt:lpstr>GENEL BİLGİLER</vt:lpstr>
      <vt:lpstr>Tipiklik ve Hukuka Aykırılık Arasındaki İlişki</vt:lpstr>
      <vt:lpstr>Slayt 4</vt:lpstr>
      <vt:lpstr>Slayt 5</vt:lpstr>
      <vt:lpstr>Slayt 6</vt:lpstr>
      <vt:lpstr>Slayt 7</vt:lpstr>
      <vt:lpstr>Slayt 8</vt:lpstr>
      <vt:lpstr>HUKUKA AYKIRILIĞA SUÇ TİPİNDE YER VERİLMİŞ OLMASI</vt:lpstr>
      <vt:lpstr>Slayt 10</vt:lpstr>
      <vt:lpstr>Slayt 11</vt:lpstr>
      <vt:lpstr>Slayt 12</vt:lpstr>
      <vt:lpstr>HUKUKA UYGUNLUK NEDENLERİNİN SUBJEKTİF UNSURU</vt:lpstr>
      <vt:lpstr>Slayt 14</vt:lpstr>
      <vt:lpstr>Slayt 15</vt:lpstr>
      <vt:lpstr>Slayt 16</vt:lpstr>
      <vt:lpstr>HUKUKA UYGUNLUK NEDENLERİNİN ORTAK ÖZELLİKLERİ</vt:lpstr>
      <vt:lpstr>Slayt 18</vt:lpstr>
      <vt:lpstr>Slayt 19</vt:lpstr>
      <vt:lpstr>KANUN HÜKMÜNÜ YERİNE GETİRME (GÖREVİN İFASI, TCK m. 24/1)</vt:lpstr>
      <vt:lpstr>Slayt 21</vt:lpstr>
      <vt:lpstr>Slayt 22</vt:lpstr>
      <vt:lpstr>MEŞRU MÜDAFA (TCK m.25)</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HUKUKA AYKIRILIK</dc:title>
  <dc:creator>user1</dc:creator>
  <cp:lastModifiedBy>Windows User</cp:lastModifiedBy>
  <cp:revision>30</cp:revision>
  <dcterms:created xsi:type="dcterms:W3CDTF">2018-11-29T09:43:24Z</dcterms:created>
  <dcterms:modified xsi:type="dcterms:W3CDTF">2018-11-29T15:37:55Z</dcterms:modified>
</cp:coreProperties>
</file>